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5" r:id="rId4"/>
    <p:sldId id="268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>
      <p:cViewPr>
        <p:scale>
          <a:sx n="80" d="100"/>
          <a:sy n="80" d="100"/>
        </p:scale>
        <p:origin x="-34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4EEB5F3-46D5-4827-9176-87B3ED408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9C46714-EA01-4BA8-B3F4-1804E1ADDE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FA0AC6-9EBA-40E1-BBC8-87B9F008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BDAAFA1-B9E1-4CF6-9E6D-876137767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2847870-C82B-4F62-91CF-02C2A8DE6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009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BCF96D8-8510-4EF3-B422-332DC57E5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3007763-0BB5-4DD5-BC47-1C50AB65A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048DF2C-669A-4DCA-8793-1F7410D7F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933E309-0F6F-484F-98FA-46AB4551E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06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4EEB5F3-46D5-4827-9176-87B3ED408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000" y="414000"/>
            <a:ext cx="7830000" cy="13050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904648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2AF823D-AA6C-41CE-8369-D43088671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700" y="1809000"/>
            <a:ext cx="11730600" cy="45029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D5513ABB-3665-4C04-B6E2-F771C72F9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6000" y="144000"/>
            <a:ext cx="8812800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73379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D4EC29-EC9D-4966-9B2F-5A81BAAA1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6000" y="144000"/>
            <a:ext cx="8812800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7031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78A106-66FA-4DD6-BAB3-B8D8393A6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C6B7C11-BF9E-408C-887F-6B9BC1863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579E133-BC16-4FB3-9BC0-B6A568D98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95CB5E0-055B-4886-BB25-0C7618D30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410B8AC-7215-4E96-8E27-FC440628E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50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456F72-33A8-4910-A853-F0EF915F0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3EF7DE8-23CA-4D99-8CC9-4903DDD552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8C177F8-D6AF-47A0-B490-1B3CDFEE6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B72E65B-AF1C-4F65-9941-D855AC96A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08AAEDA-38B0-46A7-BB17-DB378E2D8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07335DD-857A-49BC-BF94-7878B3D9B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990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7FFB23-FD3E-408F-A23F-485521549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557B89F-6135-4F2B-893F-E8961000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995CA68-6719-40C1-95A2-F647EA7FA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2A4B353A-0A39-4E56-A1C1-2DDA22C594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B2A394CB-908A-4E67-874E-EA58FD2B2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DA4D78FF-9BDC-47EE-AD08-F85FEF056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B64B697-85E0-44B7-99FA-9C7AC6859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2D574AC-5168-4E22-8835-2D38CC2BB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350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9317D4-8ACB-498D-8524-425777540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58D9979-8217-47E8-9E8D-B2D0F8032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987BFD1B-2793-4D83-B874-8CE6EE8A1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293DF3D-5BBD-49D4-B217-881FB138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233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F60D616-074D-47B4-B726-E9928A98B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9EA2C6B-320E-404F-B8A0-821D10932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BFE942B-7393-4B73-A8D9-DB6C12184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425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7CEB6D-ED6D-4526-81A8-6B48D4500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752732C-DB42-4FF4-B63F-BDB95C239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D427B4B-0BA1-4E32-AC35-3A7656175D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8EFE849-CF36-4DF7-B3AA-B5613D278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0B612AF-149D-40FD-81B8-0BEF0CA21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186FBBA-6EDD-41C1-83F2-A92D6A1E1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242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E0E3E9-2EA0-4F93-ACF3-69B3BFD81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8FF30DC-8368-4617-B796-6D8CD1AA93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90E88DC-1E9E-475D-B470-7C75BF6F8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7651535-13B0-4736-B6E0-8114A25C3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85029B0-26CA-4FD7-8F74-A59107346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CFDCF4F-29F3-434F-93BF-7145496CA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5031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119624-59D1-41E3-AEA2-748028B57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761F556-4960-4FFB-84B0-6DD9DECFF6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F3852AA-44AB-40DE-ABB5-D989F49F6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FF99121-21B5-44CE-A3CC-FB750D001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BA2C88A-CBD1-4F5D-AFDA-B87C66F4D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633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9D2C97F-DA00-4FE0-831A-7C4145CC87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9E203A0-4947-4CC0-B314-D5F901EC7B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9999C7-CA6F-4918-9A59-E4F9979B2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7F7D328-60F9-4536-BF6F-A15329120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C5CB392-EC5F-4163-9BD2-AD0959FD7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441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7ACF60-303D-438B-ADDF-FD8A00C5B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D57D61A-5D1E-48D1-8F9F-72DCC6131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6FE97FC-8D71-4940-B6BB-6862C76594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9DCA0-1BB0-4A78-B9FD-CBA4791AF177}" type="datetimeFigureOut">
              <a:rPr lang="ru-RU" smtClean="0"/>
              <a:t>13.08.2020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5017A4A-6BE4-47CB-9CD4-A285E2D43D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9B2747D-D825-4A66-8A60-C4EE4BC746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251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9000"/>
            <a:ext cx="7086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Кері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байланыс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алуға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арналған</a:t>
            </a:r>
            <a:r>
              <a:rPr lang="ru-RU" sz="5400" b="1" spc="50" dirty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бағдарламаларды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тиімді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пайдалану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rgbClr val="629DD1">
                        <a:satMod val="155000"/>
                      </a:srgbClr>
                    </a:gs>
                    <a:gs pos="100000">
                      <a:srgbClr val="629DD1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 Light"/>
                <a:ea typeface="+mj-ea"/>
                <a:cs typeface="+mj-cs"/>
              </a:rPr>
              <a:t>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11784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CF410A3-610B-4956-A4FE-6597D410A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00" y="2996628"/>
            <a:ext cx="3330000" cy="3092031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indent="0">
              <a:buNone/>
            </a:pPr>
            <a:r>
              <a:rPr lang="en-US" b="1" spc="150" dirty="0" err="1" smtClean="0">
                <a:ln w="11430"/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WhatsApp</a:t>
            </a:r>
            <a:endParaRPr lang="kk-KZ" b="1" spc="150" dirty="0">
              <a:ln w="11430"/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b="1" spc="150" dirty="0" smtClean="0">
                <a:ln w="11430"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Telegram</a:t>
            </a:r>
            <a:endParaRPr lang="kk-KZ" b="1" spc="150" dirty="0" smtClean="0">
              <a:ln w="11430"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kk-KZ" sz="2400" b="1" i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мессенджерлері арқылы топтық чаттарды пайдалана отырып. </a:t>
            </a:r>
          </a:p>
          <a:p>
            <a:pPr marL="0" indent="0">
              <a:buNone/>
            </a:pPr>
            <a:endParaRPr lang="kk-KZ" sz="2400" b="1" i="1" spc="150" dirty="0" smtClean="0">
              <a:ln w="11430"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2E003569-579D-4285-B007-005B990FF1A5}"/>
              </a:ext>
            </a:extLst>
          </p:cNvPr>
          <p:cNvSpPr txBox="1">
            <a:spLocks/>
          </p:cNvSpPr>
          <p:nvPr/>
        </p:nvSpPr>
        <p:spPr>
          <a:xfrm>
            <a:off x="4536800" y="2902413"/>
            <a:ext cx="3330000" cy="3467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F3E7C23D-71B6-49F0-B7A1-F2BDD3357A70}"/>
              </a:ext>
            </a:extLst>
          </p:cNvPr>
          <p:cNvSpPr txBox="1">
            <a:spLocks/>
          </p:cNvSpPr>
          <p:nvPr/>
        </p:nvSpPr>
        <p:spPr>
          <a:xfrm>
            <a:off x="8450183" y="2914429"/>
            <a:ext cx="3330000" cy="3467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98400" y="414000"/>
            <a:ext cx="8055000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Оқушының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мұғалімге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кері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байланысын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қалай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ұйымдастыруға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600" b="1" i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болады</a:t>
            </a:r>
            <a:r>
              <a:rPr lang="ru-RU" sz="3600" b="1" i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33859" y="3244334"/>
            <a:ext cx="28821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endParaRPr lang="kk-KZ" sz="2800" dirty="0" smtClean="0"/>
          </a:p>
        </p:txBody>
      </p:sp>
      <p:sp>
        <p:nvSpPr>
          <p:cNvPr id="9" name="Прямоугольник 8"/>
          <p:cNvSpPr/>
          <p:nvPr/>
        </p:nvSpPr>
        <p:spPr>
          <a:xfrm>
            <a:off x="4826159" y="2902413"/>
            <a:ext cx="315984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Padlet</a:t>
            </a:r>
            <a:endParaRPr lang="kk-KZ" sz="2800" b="1" dirty="0">
              <a:solidFill>
                <a:srgbClr val="FF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k-KZ" sz="2800" b="1" i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интерактивті </a:t>
            </a:r>
            <a:r>
              <a:rPr lang="kk-KZ" sz="2800" b="1" i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онлайн</a:t>
            </a:r>
          </a:p>
          <a:p>
            <a:r>
              <a:rPr lang="kk-KZ" sz="2800" b="1" i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тақталар арқылы </a:t>
            </a:r>
          </a:p>
          <a:p>
            <a:r>
              <a:rPr lang="ru-RU" sz="2800" b="1" i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ұйымдастыруға</a:t>
            </a:r>
            <a:r>
              <a:rPr lang="ru-RU" sz="2800" b="1" i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</a:p>
          <a:p>
            <a:r>
              <a:rPr lang="ru-RU" sz="2800" b="1" i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болады</a:t>
            </a:r>
            <a:endParaRPr lang="kk-KZ" sz="2800" b="1" i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369011" y="2902413"/>
            <a:ext cx="3001143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learningApps</a:t>
            </a:r>
            <a:endParaRPr lang="kk-KZ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k-KZ" sz="28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Сервис арқылы</a:t>
            </a:r>
          </a:p>
          <a:p>
            <a:r>
              <a:rPr lang="kk-KZ" sz="28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</a:t>
            </a:r>
            <a:r>
              <a:rPr lang="kk-KZ" sz="28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ест және басқа</a:t>
            </a:r>
          </a:p>
          <a:p>
            <a:r>
              <a:rPr lang="ru-RU" sz="28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сұрақтар</a:t>
            </a:r>
            <a:endParaRPr lang="ru-RU" sz="2800" b="1" i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kk-KZ" sz="28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</a:t>
            </a:r>
            <a:r>
              <a:rPr lang="kk-KZ" sz="28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айындап </a:t>
            </a:r>
            <a:r>
              <a:rPr lang="ru-RU" sz="28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жүзеге</a:t>
            </a:r>
            <a:endParaRPr lang="ru-RU" sz="28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ru-RU" sz="28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асыруға</a:t>
            </a:r>
            <a:r>
              <a:rPr lang="ru-RU" sz="28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болады</a:t>
            </a:r>
            <a:endParaRPr lang="ru-RU" sz="28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852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/>
              <a:t>Padlet</a:t>
            </a:r>
            <a:r>
              <a:rPr lang="en-US" dirty="0"/>
              <a:t> </a:t>
            </a:r>
            <a:r>
              <a:rPr lang="ru-RU" dirty="0" smtClean="0"/>
              <a:t>- онлайн </a:t>
            </a:r>
            <a:r>
              <a:rPr lang="ru-RU" dirty="0" err="1"/>
              <a:t>қызметі</a:t>
            </a:r>
            <a:r>
              <a:rPr lang="ru-RU" dirty="0"/>
              <a:t> </a:t>
            </a:r>
            <a:r>
              <a:rPr lang="ru-RU" dirty="0" err="1"/>
              <a:t>сіз</a:t>
            </a:r>
            <a:r>
              <a:rPr lang="ru-RU" dirty="0"/>
              <a:t> </a:t>
            </a:r>
            <a:r>
              <a:rPr lang="ru-RU" dirty="0" err="1"/>
              <a:t>немесе</a:t>
            </a:r>
            <a:r>
              <a:rPr lang="ru-RU" dirty="0"/>
              <a:t> </a:t>
            </a:r>
            <a:r>
              <a:rPr lang="ru-RU" dirty="0" err="1"/>
              <a:t>кез</a:t>
            </a:r>
            <a:r>
              <a:rPr lang="ru-RU" dirty="0"/>
              <a:t> </a:t>
            </a:r>
            <a:r>
              <a:rPr lang="ru-RU" dirty="0" err="1"/>
              <a:t>келген</a:t>
            </a:r>
            <a:r>
              <a:rPr lang="ru-RU" dirty="0"/>
              <a:t> </a:t>
            </a:r>
            <a:r>
              <a:rPr lang="ru-RU" dirty="0" err="1"/>
              <a:t>адам</a:t>
            </a:r>
            <a:r>
              <a:rPr lang="ru-RU" dirty="0"/>
              <a:t> </a:t>
            </a:r>
            <a:r>
              <a:rPr lang="ru-RU" dirty="0" err="1"/>
              <a:t>өз</a:t>
            </a:r>
            <a:r>
              <a:rPr lang="ru-RU" dirty="0"/>
              <a:t> </a:t>
            </a:r>
            <a:r>
              <a:rPr lang="ru-RU" dirty="0" err="1"/>
              <a:t>қолтаңбаңызды</a:t>
            </a:r>
            <a:r>
              <a:rPr lang="ru-RU" dirty="0"/>
              <a:t> </a:t>
            </a:r>
            <a:r>
              <a:rPr lang="ru-RU" dirty="0" err="1"/>
              <a:t>қалдыра</a:t>
            </a:r>
            <a:r>
              <a:rPr lang="ru-RU" dirty="0"/>
              <a:t> </a:t>
            </a:r>
            <a:r>
              <a:rPr lang="ru-RU" dirty="0" err="1"/>
              <a:t>алатын</a:t>
            </a:r>
            <a:r>
              <a:rPr lang="ru-RU" dirty="0"/>
              <a:t>, </a:t>
            </a:r>
            <a:r>
              <a:rPr lang="ru-RU" dirty="0" err="1"/>
              <a:t>суретті</a:t>
            </a:r>
            <a:r>
              <a:rPr lang="ru-RU" dirty="0"/>
              <a:t> </a:t>
            </a:r>
            <a:r>
              <a:rPr lang="ru-RU" dirty="0" err="1"/>
              <a:t>тіркей</a:t>
            </a:r>
            <a:r>
              <a:rPr lang="ru-RU" dirty="0"/>
              <a:t> </a:t>
            </a:r>
            <a:r>
              <a:rPr lang="ru-RU" dirty="0" err="1"/>
              <a:t>алатын</a:t>
            </a:r>
            <a:r>
              <a:rPr lang="ru-RU" dirty="0"/>
              <a:t>, </a:t>
            </a:r>
            <a:r>
              <a:rPr lang="ru-RU" dirty="0" err="1"/>
              <a:t>файлды</a:t>
            </a:r>
            <a:r>
              <a:rPr lang="ru-RU" dirty="0"/>
              <a:t> </a:t>
            </a:r>
            <a:r>
              <a:rPr lang="ru-RU" dirty="0" err="1"/>
              <a:t>немесе</a:t>
            </a:r>
            <a:r>
              <a:rPr lang="ru-RU" dirty="0"/>
              <a:t> </a:t>
            </a:r>
            <a:r>
              <a:rPr lang="ru-RU" dirty="0" err="1"/>
              <a:t>хабарландыруды</a:t>
            </a:r>
            <a:r>
              <a:rPr lang="ru-RU" dirty="0"/>
              <a:t> </a:t>
            </a:r>
            <a:r>
              <a:rPr lang="ru-RU" dirty="0" err="1"/>
              <a:t>орналастыра</a:t>
            </a:r>
            <a:r>
              <a:rPr lang="ru-RU" dirty="0"/>
              <a:t> </a:t>
            </a:r>
            <a:r>
              <a:rPr lang="ru-RU" dirty="0" err="1"/>
              <a:t>алатын</a:t>
            </a:r>
            <a:r>
              <a:rPr lang="ru-RU" dirty="0"/>
              <a:t> </a:t>
            </a:r>
            <a:r>
              <a:rPr lang="ru-RU" dirty="0" smtClean="0"/>
              <a:t>онлайн </a:t>
            </a:r>
            <a:r>
              <a:rPr lang="ru-RU" dirty="0" err="1" smtClean="0"/>
              <a:t>тақта</a:t>
            </a:r>
            <a:r>
              <a:rPr lang="ru-RU" dirty="0" smtClean="0"/>
              <a:t>. </a:t>
            </a:r>
            <a:r>
              <a:rPr lang="en-US" dirty="0" err="1" smtClean="0"/>
              <a:t>Padlet</a:t>
            </a:r>
            <a:r>
              <a:rPr lang="en-US" dirty="0" smtClean="0"/>
              <a:t> </a:t>
            </a:r>
            <a:r>
              <a:rPr lang="en-US" dirty="0"/>
              <a:t>— </a:t>
            </a:r>
            <a:r>
              <a:rPr lang="ru-RU" dirty="0" err="1"/>
              <a:t>бұл</a:t>
            </a:r>
            <a:r>
              <a:rPr lang="ru-RU" dirty="0"/>
              <a:t> </a:t>
            </a:r>
            <a:r>
              <a:rPr lang="ru-RU" dirty="0" err="1"/>
              <a:t>әр</a:t>
            </a:r>
            <a:r>
              <a:rPr lang="ru-RU" dirty="0"/>
              <a:t> </a:t>
            </a:r>
            <a:r>
              <a:rPr lang="ru-RU" dirty="0" err="1"/>
              <a:t>оқушыға</a:t>
            </a:r>
            <a:r>
              <a:rPr lang="ru-RU" dirty="0"/>
              <a:t> </a:t>
            </a:r>
            <a:r>
              <a:rPr lang="ru-RU" dirty="0" err="1"/>
              <a:t>өз</a:t>
            </a:r>
            <a:r>
              <a:rPr lang="ru-RU" dirty="0"/>
              <a:t> </a:t>
            </a:r>
            <a:r>
              <a:rPr lang="ru-RU" dirty="0" err="1"/>
              <a:t>жұмысын</a:t>
            </a:r>
            <a:r>
              <a:rPr lang="ru-RU" dirty="0"/>
              <a:t> </a:t>
            </a:r>
            <a:r>
              <a:rPr lang="ru-RU" dirty="0" err="1"/>
              <a:t>тақтаға</a:t>
            </a:r>
            <a:r>
              <a:rPr lang="ru-RU" dirty="0"/>
              <a:t> </a:t>
            </a:r>
            <a:r>
              <a:rPr lang="ru-RU" dirty="0" err="1"/>
              <a:t>шығаруға</a:t>
            </a:r>
            <a:r>
              <a:rPr lang="ru-RU" dirty="0"/>
              <a:t>, ал </a:t>
            </a:r>
            <a:r>
              <a:rPr lang="ru-RU" dirty="0" err="1"/>
              <a:t>мұғалімге-оған</a:t>
            </a:r>
            <a:r>
              <a:rPr lang="ru-RU" dirty="0"/>
              <a:t> </a:t>
            </a:r>
            <a:r>
              <a:rPr lang="ru-RU" dirty="0" err="1"/>
              <a:t>көп</a:t>
            </a:r>
            <a:r>
              <a:rPr lang="ru-RU" dirty="0"/>
              <a:t> </a:t>
            </a:r>
            <a:r>
              <a:rPr lang="ru-RU" dirty="0" err="1"/>
              <a:t>уақыт</a:t>
            </a:r>
            <a:r>
              <a:rPr lang="ru-RU" dirty="0"/>
              <a:t> </a:t>
            </a:r>
            <a:r>
              <a:rPr lang="ru-RU" dirty="0" err="1"/>
              <a:t>жұмсамай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 smtClean="0"/>
              <a:t>әр</a:t>
            </a:r>
            <a:r>
              <a:rPr lang="ru-RU" dirty="0" smtClean="0"/>
              <a:t> </a:t>
            </a:r>
            <a:r>
              <a:rPr lang="ru-RU" dirty="0" err="1"/>
              <a:t>мұғалімге</a:t>
            </a:r>
            <a:r>
              <a:rPr lang="ru-RU" dirty="0"/>
              <a:t> </a:t>
            </a:r>
            <a:r>
              <a:rPr lang="ru-RU" dirty="0" err="1"/>
              <a:t>түсініктеме</a:t>
            </a:r>
            <a:r>
              <a:rPr lang="ru-RU" dirty="0"/>
              <a:t> </a:t>
            </a:r>
            <a:r>
              <a:rPr lang="ru-RU" dirty="0" err="1"/>
              <a:t>беруге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бағалауға</a:t>
            </a:r>
            <a:r>
              <a:rPr lang="ru-RU" dirty="0"/>
              <a:t> </a:t>
            </a:r>
            <a:r>
              <a:rPr lang="ru-RU" dirty="0" err="1"/>
              <a:t>мүмкіндік</a:t>
            </a:r>
            <a:r>
              <a:rPr lang="ru-RU" dirty="0"/>
              <a:t> </a:t>
            </a:r>
            <a:r>
              <a:rPr lang="ru-RU" dirty="0" err="1"/>
              <a:t>беретін</a:t>
            </a:r>
            <a:r>
              <a:rPr lang="ru-RU" dirty="0"/>
              <a:t> </a:t>
            </a:r>
            <a:r>
              <a:rPr lang="ru-RU" dirty="0" err="1" smtClean="0"/>
              <a:t>қызмет</a:t>
            </a:r>
            <a:r>
              <a:rPr lang="ru-RU" dirty="0" smtClean="0"/>
              <a:t>. </a:t>
            </a:r>
            <a:r>
              <a:rPr lang="ru-RU" dirty="0" err="1" smtClean="0"/>
              <a:t>Белгілі</a:t>
            </a:r>
            <a:r>
              <a:rPr lang="ru-RU" dirty="0" smtClean="0"/>
              <a:t> </a:t>
            </a:r>
            <a:r>
              <a:rPr lang="ru-RU" dirty="0" err="1"/>
              <a:t>бір</a:t>
            </a:r>
            <a:r>
              <a:rPr lang="ru-RU" dirty="0"/>
              <a:t> </a:t>
            </a:r>
            <a:r>
              <a:rPr lang="ru-RU" dirty="0" err="1"/>
              <a:t>тақырып</a:t>
            </a:r>
            <a:r>
              <a:rPr lang="ru-RU" dirty="0"/>
              <a:t> </a:t>
            </a:r>
            <a:r>
              <a:rPr lang="ru-RU" dirty="0" err="1"/>
              <a:t>бойынша</a:t>
            </a:r>
            <a:r>
              <a:rPr lang="ru-RU" dirty="0"/>
              <a:t> </a:t>
            </a:r>
            <a:r>
              <a:rPr lang="ru-RU" dirty="0" err="1"/>
              <a:t>материалдарды</a:t>
            </a:r>
            <a:r>
              <a:rPr lang="ru-RU" dirty="0"/>
              <a:t> </a:t>
            </a:r>
            <a:r>
              <a:rPr lang="ru-RU" dirty="0" err="1"/>
              <a:t>ортақ</a:t>
            </a:r>
            <a:r>
              <a:rPr lang="ru-RU" dirty="0"/>
              <a:t> </a:t>
            </a:r>
            <a:r>
              <a:rPr lang="ru-RU" dirty="0" err="1"/>
              <a:t>жинау</a:t>
            </a:r>
            <a:r>
              <a:rPr lang="ru-RU" dirty="0"/>
              <a:t> </a:t>
            </a:r>
            <a:r>
              <a:rPr lang="ru-RU" dirty="0" err="1"/>
              <a:t>үшін</a:t>
            </a:r>
            <a:r>
              <a:rPr lang="ru-RU" dirty="0"/>
              <a:t> </a:t>
            </a:r>
            <a:r>
              <a:rPr lang="ru-RU" dirty="0" err="1"/>
              <a:t>тақтаны</a:t>
            </a:r>
            <a:r>
              <a:rPr lang="ru-RU" dirty="0"/>
              <a:t> </a:t>
            </a:r>
            <a:r>
              <a:rPr lang="ru-RU" dirty="0" err="1"/>
              <a:t>пайдалануға</a:t>
            </a:r>
            <a:r>
              <a:rPr lang="ru-RU" dirty="0"/>
              <a:t> </a:t>
            </a:r>
            <a:r>
              <a:rPr lang="ru-RU" dirty="0" err="1"/>
              <a:t>болады</a:t>
            </a:r>
            <a:r>
              <a:rPr lang="ru-RU" dirty="0"/>
              <a:t>. </a:t>
            </a:r>
            <a:r>
              <a:rPr lang="ru-RU" dirty="0" err="1"/>
              <a:t>Бұл</a:t>
            </a:r>
            <a:r>
              <a:rPr lang="ru-RU" dirty="0"/>
              <a:t> </a:t>
            </a:r>
            <a:r>
              <a:rPr lang="ru-RU" dirty="0" err="1"/>
              <a:t>ретте</a:t>
            </a:r>
            <a:r>
              <a:rPr lang="ru-RU" dirty="0"/>
              <a:t> </a:t>
            </a:r>
            <a:r>
              <a:rPr lang="ru-RU" dirty="0" err="1"/>
              <a:t>оқушылар</a:t>
            </a:r>
            <a:r>
              <a:rPr lang="ru-RU" dirty="0"/>
              <a:t> </a:t>
            </a:r>
            <a:r>
              <a:rPr lang="ru-RU" dirty="0" err="1"/>
              <a:t>барлық</a:t>
            </a:r>
            <a:r>
              <a:rPr lang="ru-RU" dirty="0"/>
              <a:t> </a:t>
            </a:r>
            <a:r>
              <a:rPr lang="ru-RU" dirty="0" err="1"/>
              <a:t>сыныпта</a:t>
            </a:r>
            <a:r>
              <a:rPr lang="ru-RU" dirty="0"/>
              <a:t> да, </a:t>
            </a:r>
            <a:r>
              <a:rPr lang="ru-RU" dirty="0" err="1"/>
              <a:t>топта</a:t>
            </a:r>
            <a:r>
              <a:rPr lang="ru-RU" dirty="0"/>
              <a:t> да </a:t>
            </a:r>
            <a:r>
              <a:rPr lang="ru-RU" dirty="0" err="1"/>
              <a:t>жұмыс</a:t>
            </a:r>
            <a:r>
              <a:rPr lang="ru-RU" dirty="0"/>
              <a:t> </a:t>
            </a:r>
            <a:r>
              <a:rPr lang="ru-RU" dirty="0" err="1"/>
              <a:t>істей</a:t>
            </a:r>
            <a:r>
              <a:rPr lang="ru-RU" dirty="0"/>
              <a:t> </a:t>
            </a:r>
            <a:r>
              <a:rPr lang="ru-RU" dirty="0" err="1"/>
              <a:t>алады</a:t>
            </a:r>
            <a:r>
              <a:rPr lang="ru-RU" dirty="0"/>
              <a:t>. </a:t>
            </a:r>
            <a:r>
              <a:rPr lang="ru-RU" dirty="0" err="1"/>
              <a:t>Барлық</a:t>
            </a:r>
            <a:r>
              <a:rPr lang="ru-RU" dirty="0"/>
              <a:t> </a:t>
            </a:r>
            <a:r>
              <a:rPr lang="ru-RU" dirty="0" err="1"/>
              <a:t>ресурстар</a:t>
            </a:r>
            <a:r>
              <a:rPr lang="ru-RU" dirty="0"/>
              <a:t> </a:t>
            </a:r>
            <a:r>
              <a:rPr lang="ru-RU" dirty="0" err="1"/>
              <a:t>бір</a:t>
            </a:r>
            <a:r>
              <a:rPr lang="ru-RU" dirty="0"/>
              <a:t> </a:t>
            </a:r>
            <a:r>
              <a:rPr lang="ru-RU" dirty="0" err="1"/>
              <a:t>жерде</a:t>
            </a:r>
            <a:r>
              <a:rPr lang="ru-RU" dirty="0"/>
              <a:t> </a:t>
            </a:r>
            <a:r>
              <a:rPr lang="ru-RU" dirty="0" err="1" smtClean="0"/>
              <a:t>жиналады</a:t>
            </a:r>
            <a:r>
              <a:rPr lang="en-US" dirty="0"/>
              <a:t>.</a:t>
            </a:r>
            <a:endParaRPr lang="ru-RU" b="1" dirty="0" smtClean="0"/>
          </a:p>
          <a:p>
            <a:r>
              <a:rPr lang="en-US" b="1" dirty="0" err="1" smtClean="0"/>
              <a:t>LearningApps</a:t>
            </a: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ru-RU" dirty="0" err="1"/>
              <a:t>бұл</a:t>
            </a:r>
            <a:r>
              <a:rPr lang="ru-RU" dirty="0"/>
              <a:t> </a:t>
            </a:r>
            <a:r>
              <a:rPr lang="ru-RU" dirty="0" err="1"/>
              <a:t>әр</a:t>
            </a:r>
            <a:r>
              <a:rPr lang="ru-RU" dirty="0"/>
              <a:t> </a:t>
            </a:r>
            <a:r>
              <a:rPr lang="ru-RU" dirty="0" err="1"/>
              <a:t>түрлі</a:t>
            </a:r>
            <a:r>
              <a:rPr lang="ru-RU" dirty="0"/>
              <a:t> </a:t>
            </a:r>
            <a:r>
              <a:rPr lang="ru-RU" dirty="0" err="1"/>
              <a:t>пәндер</a:t>
            </a:r>
            <a:r>
              <a:rPr lang="ru-RU" dirty="0"/>
              <a:t> </a:t>
            </a:r>
            <a:r>
              <a:rPr lang="ru-RU" dirty="0" err="1"/>
              <a:t>бойынша</a:t>
            </a:r>
            <a:r>
              <a:rPr lang="ru-RU" dirty="0"/>
              <a:t> </a:t>
            </a:r>
            <a:r>
              <a:rPr lang="ru-RU" dirty="0" err="1"/>
              <a:t>интерактивті</a:t>
            </a:r>
            <a:r>
              <a:rPr lang="ru-RU" dirty="0"/>
              <a:t> </a:t>
            </a:r>
            <a:r>
              <a:rPr lang="ru-RU" dirty="0" err="1"/>
              <a:t>оқу-әдістемелік</a:t>
            </a:r>
            <a:r>
              <a:rPr lang="ru-RU" dirty="0"/>
              <a:t> </a:t>
            </a:r>
            <a:r>
              <a:rPr lang="ru-RU" dirty="0" err="1"/>
              <a:t>қосымшалар</a:t>
            </a:r>
            <a:r>
              <a:rPr lang="ru-RU" dirty="0"/>
              <a:t> </a:t>
            </a:r>
            <a:r>
              <a:rPr lang="ru-RU" dirty="0" err="1"/>
              <a:t>жасауға</a:t>
            </a:r>
            <a:r>
              <a:rPr lang="ru-RU" dirty="0"/>
              <a:t> </a:t>
            </a:r>
            <a:r>
              <a:rPr lang="ru-RU" dirty="0" err="1"/>
              <a:t>мүмкіндік</a:t>
            </a:r>
            <a:r>
              <a:rPr lang="ru-RU" dirty="0"/>
              <a:t> </a:t>
            </a:r>
            <a:r>
              <a:rPr lang="ru-RU" dirty="0" err="1"/>
              <a:t>беретін</a:t>
            </a:r>
            <a:r>
              <a:rPr lang="ru-RU" dirty="0"/>
              <a:t> </a:t>
            </a:r>
            <a:r>
              <a:rPr lang="ru-RU" dirty="0" err="1"/>
              <a:t>білім</a:t>
            </a:r>
            <a:r>
              <a:rPr lang="ru-RU" dirty="0"/>
              <a:t> беру </a:t>
            </a:r>
            <a:r>
              <a:rPr lang="ru-RU" dirty="0" err="1"/>
              <a:t>мекемелеріндегі</a:t>
            </a:r>
            <a:r>
              <a:rPr lang="ru-RU" dirty="0"/>
              <a:t> </a:t>
            </a:r>
            <a:r>
              <a:rPr lang="ru-RU" dirty="0" err="1"/>
              <a:t>білім</a:t>
            </a:r>
            <a:r>
              <a:rPr lang="ru-RU" dirty="0"/>
              <a:t> беру </a:t>
            </a:r>
            <a:r>
              <a:rPr lang="ru-RU" dirty="0" err="1"/>
              <a:t>процесін</a:t>
            </a:r>
            <a:r>
              <a:rPr lang="ru-RU" dirty="0"/>
              <a:t> </a:t>
            </a:r>
            <a:r>
              <a:rPr lang="ru-RU" dirty="0" err="1"/>
              <a:t>қолдау</a:t>
            </a:r>
            <a:r>
              <a:rPr lang="ru-RU" dirty="0"/>
              <a:t> </a:t>
            </a:r>
            <a:r>
              <a:rPr lang="ru-RU" dirty="0" err="1"/>
              <a:t>үшін</a:t>
            </a:r>
            <a:r>
              <a:rPr lang="ru-RU" dirty="0"/>
              <a:t> </a:t>
            </a:r>
            <a:r>
              <a:rPr lang="ru-RU" dirty="0" err="1"/>
              <a:t>арналған</a:t>
            </a:r>
            <a:r>
              <a:rPr lang="ru-RU" dirty="0"/>
              <a:t> </a:t>
            </a:r>
            <a:r>
              <a:rPr lang="ru-RU" dirty="0" smtClean="0"/>
              <a:t>сервис. </a:t>
            </a:r>
            <a:r>
              <a:rPr lang="en-US" dirty="0" err="1"/>
              <a:t>LearningApps</a:t>
            </a:r>
            <a:r>
              <a:rPr lang="en-US" dirty="0"/>
              <a:t> </a:t>
            </a:r>
            <a:r>
              <a:rPr lang="ru-RU" dirty="0" err="1"/>
              <a:t>құралдары</a:t>
            </a:r>
            <a:r>
              <a:rPr lang="ru-RU" dirty="0"/>
              <a:t> </a:t>
            </a:r>
            <a:r>
              <a:rPr lang="ru-RU" dirty="0" err="1"/>
              <a:t>әртүрлі</a:t>
            </a:r>
            <a:r>
              <a:rPr lang="ru-RU" dirty="0"/>
              <a:t> </a:t>
            </a:r>
            <a:r>
              <a:rPr lang="ru-RU" dirty="0" err="1"/>
              <a:t>интерактивті</a:t>
            </a:r>
            <a:r>
              <a:rPr lang="ru-RU" dirty="0"/>
              <a:t> </a:t>
            </a:r>
            <a:r>
              <a:rPr lang="ru-RU" dirty="0" err="1"/>
              <a:t>тапсырмаларды</a:t>
            </a:r>
            <a:r>
              <a:rPr lang="ru-RU" dirty="0"/>
              <a:t> </a:t>
            </a:r>
            <a:r>
              <a:rPr lang="ru-RU" dirty="0" err="1"/>
              <a:t>жасауға</a:t>
            </a:r>
            <a:r>
              <a:rPr lang="ru-RU" dirty="0"/>
              <a:t> </a:t>
            </a:r>
            <a:r>
              <a:rPr lang="ru-RU" dirty="0" err="1"/>
              <a:t>мүмкіндік</a:t>
            </a:r>
            <a:r>
              <a:rPr lang="ru-RU" dirty="0"/>
              <a:t> </a:t>
            </a:r>
            <a:r>
              <a:rPr lang="ru-RU" dirty="0" err="1"/>
              <a:t>береді</a:t>
            </a:r>
            <a:r>
              <a:rPr lang="ru-RU" dirty="0"/>
              <a:t>: викторина, </a:t>
            </a:r>
            <a:r>
              <a:rPr lang="ru-RU" dirty="0" err="1"/>
              <a:t>сұрыптау</a:t>
            </a:r>
            <a:r>
              <a:rPr lang="ru-RU" dirty="0"/>
              <a:t>, </a:t>
            </a:r>
            <a:r>
              <a:rPr lang="ru-RU" dirty="0" err="1"/>
              <a:t>топтастыру</a:t>
            </a:r>
            <a:r>
              <a:rPr lang="ru-RU" dirty="0"/>
              <a:t>, </a:t>
            </a:r>
            <a:r>
              <a:rPr lang="ru-RU" dirty="0" err="1"/>
              <a:t>жіктеу</a:t>
            </a:r>
            <a:r>
              <a:rPr lang="ru-RU" dirty="0"/>
              <a:t>, </a:t>
            </a:r>
            <a:r>
              <a:rPr lang="ru-RU" dirty="0" err="1"/>
              <a:t>мәтінді</a:t>
            </a:r>
            <a:r>
              <a:rPr lang="ru-RU" dirty="0"/>
              <a:t> </a:t>
            </a:r>
            <a:r>
              <a:rPr lang="ru-RU" dirty="0" err="1"/>
              <a:t>енгізу</a:t>
            </a:r>
            <a:r>
              <a:rPr lang="ru-RU" dirty="0"/>
              <a:t>, кроссворд, </a:t>
            </a:r>
            <a:r>
              <a:rPr lang="ru-RU" dirty="0" err="1"/>
              <a:t>уақытша</a:t>
            </a:r>
            <a:r>
              <a:rPr lang="ru-RU" dirty="0"/>
              <a:t> </a:t>
            </a:r>
            <a:r>
              <a:rPr lang="ru-RU" dirty="0" err="1"/>
              <a:t>таспа</a:t>
            </a:r>
            <a:r>
              <a:rPr lang="ru-RU" dirty="0"/>
              <a:t> </a:t>
            </a:r>
            <a:r>
              <a:rPr lang="ru-RU" dirty="0" err="1"/>
              <a:t>және</a:t>
            </a:r>
            <a:r>
              <a:rPr lang="ru-RU" dirty="0"/>
              <a:t> </a:t>
            </a:r>
            <a:r>
              <a:rPr lang="ru-RU" dirty="0" err="1"/>
              <a:t>т.б</a:t>
            </a:r>
            <a:r>
              <a:rPr lang="ru-RU" dirty="0" smtClean="0"/>
              <a:t>. </a:t>
            </a:r>
            <a:r>
              <a:rPr lang="ru-RU" dirty="0" err="1" smtClean="0"/>
              <a:t>тапсырмалар</a:t>
            </a:r>
            <a:r>
              <a:rPr lang="ru-RU" dirty="0" smtClean="0"/>
              <a:t> </a:t>
            </a:r>
            <a:r>
              <a:rPr lang="ru-RU" dirty="0" err="1" smtClean="0"/>
              <a:t>арқылы</a:t>
            </a:r>
            <a:r>
              <a:rPr lang="ru-RU" dirty="0"/>
              <a:t> </a:t>
            </a:r>
            <a:r>
              <a:rPr lang="ru-RU" dirty="0" err="1"/>
              <a:t>кері</a:t>
            </a:r>
            <a:r>
              <a:rPr lang="ru-RU" dirty="0"/>
              <a:t> </a:t>
            </a:r>
            <a:r>
              <a:rPr lang="ru-RU" dirty="0" err="1"/>
              <a:t>байланыс</a:t>
            </a:r>
            <a:r>
              <a:rPr lang="ru-RU" dirty="0"/>
              <a:t> </a:t>
            </a:r>
            <a:r>
              <a:rPr lang="ru-RU" dirty="0" err="1"/>
              <a:t>алуға</a:t>
            </a:r>
            <a:r>
              <a:rPr lang="ru-RU" dirty="0"/>
              <a:t> </a:t>
            </a:r>
            <a:r>
              <a:rPr lang="ru-RU" dirty="0" err="1" smtClean="0"/>
              <a:t>болады</a:t>
            </a:r>
            <a:r>
              <a:rPr lang="ru-RU" dirty="0"/>
              <a:t>.</a:t>
            </a: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6000" y="234000"/>
            <a:ext cx="8812800" cy="1325563"/>
          </a:xfrm>
        </p:spPr>
        <p:txBody>
          <a:bodyPr>
            <a:noAutofit/>
          </a:bodyPr>
          <a:lstStyle/>
          <a:p>
            <a:r>
              <a:rPr lang="en-US" sz="4400" dirty="0" err="1" smtClean="0"/>
              <a:t>Padlet</a:t>
            </a:r>
            <a:r>
              <a:rPr lang="en-US" sz="4400" dirty="0" smtClean="0"/>
              <a:t>, </a:t>
            </a:r>
            <a:r>
              <a:rPr lang="en-US" sz="4400" dirty="0" err="1" smtClean="0"/>
              <a:t>LearningApps</a:t>
            </a:r>
            <a:r>
              <a:rPr lang="kk-KZ" sz="4400" dirty="0" smtClean="0"/>
              <a:t> </a:t>
            </a:r>
            <a:r>
              <a:rPr lang="kk-KZ" sz="4400" dirty="0" smtClean="0"/>
              <a:t>дегеніміз не?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39899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0" lvl="6" indent="0">
              <a:buNone/>
            </a:pPr>
            <a:r>
              <a:rPr lang="en-US" sz="7800" dirty="0" smtClean="0">
                <a:solidFill>
                  <a:srgbClr val="FFC000"/>
                </a:solidFill>
              </a:rPr>
              <a:t>http//Padlet.com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72"/>
            <a:ext cx="12194979" cy="68563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4978" cy="68563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4978" cy="68563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1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D7062D2-87BA-47CB-AA8D-848BE686EE02}"/>
              </a:ext>
            </a:extLst>
          </p:cNvPr>
          <p:cNvSpPr txBox="1"/>
          <p:nvPr/>
        </p:nvSpPr>
        <p:spPr>
          <a:xfrm>
            <a:off x="1416000" y="2844000"/>
            <a:ext cx="857241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>
                <a:solidFill>
                  <a:srgbClr val="FFC000"/>
                </a:solidFill>
              </a:rPr>
              <a:t>https://learningapps.org</a:t>
            </a:r>
            <a:endParaRPr lang="ru-RU" sz="6600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work\Pictures\2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876" y="-43418"/>
            <a:ext cx="12299876" cy="690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876" y="1673"/>
            <a:ext cx="12299876" cy="68546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46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876" y="1673"/>
            <a:ext cx="12299876" cy="685465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3"/>
            <a:ext cx="12261989" cy="689400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2"/>
            <a:ext cx="12305277" cy="685632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2"/>
            <a:ext cx="12305277" cy="685632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3"/>
            <a:ext cx="12302299" cy="685465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3"/>
            <a:ext cx="12302299" cy="685465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2"/>
            <a:ext cx="12261989" cy="683198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299" y="1673"/>
            <a:ext cx="12261987" cy="689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B727F95F-10AE-4660-879F-7AF1D00A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3558" y="369000"/>
            <a:ext cx="8812800" cy="1325563"/>
          </a:xfrm>
        </p:spPr>
        <p:txBody>
          <a:bodyPr>
            <a:normAutofit fontScale="90000"/>
          </a:bodyPr>
          <a:lstStyle/>
          <a:p>
            <a:r>
              <a:rPr lang="en-US" i="1" dirty="0" err="1" smtClean="0">
                <a:solidFill>
                  <a:srgbClr val="00B050"/>
                </a:solidFill>
              </a:rPr>
              <a:t>Padlet</a:t>
            </a:r>
            <a:r>
              <a:rPr lang="en-US" i="1" dirty="0" smtClean="0">
                <a:solidFill>
                  <a:srgbClr val="00B050"/>
                </a:solidFill>
              </a:rPr>
              <a:t>, </a:t>
            </a:r>
            <a:r>
              <a:rPr lang="en-US" i="1" dirty="0" err="1" smtClean="0">
                <a:solidFill>
                  <a:srgbClr val="00B050"/>
                </a:solidFill>
              </a:rPr>
              <a:t>LearningApps</a:t>
            </a:r>
            <a:r>
              <a:rPr lang="en-US" i="1" dirty="0" smtClean="0">
                <a:solidFill>
                  <a:srgbClr val="00B050"/>
                </a:solidFill>
              </a:rPr>
              <a:t> </a:t>
            </a:r>
            <a:r>
              <a:rPr lang="ru-RU" i="1" dirty="0" err="1" smtClean="0">
                <a:solidFill>
                  <a:srgbClr val="00B050"/>
                </a:solidFill>
              </a:rPr>
              <a:t>сервисінің</a:t>
            </a:r>
            <a:r>
              <a:rPr lang="ru-RU" i="1" dirty="0" smtClean="0">
                <a:solidFill>
                  <a:srgbClr val="00B050"/>
                </a:solidFill>
              </a:rPr>
              <a:t> </a:t>
            </a:r>
            <a:r>
              <a:rPr lang="ru-RU" i="1" dirty="0" err="1" smtClean="0">
                <a:solidFill>
                  <a:srgbClr val="00B050"/>
                </a:solidFill>
              </a:rPr>
              <a:t>ерекшелігі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356D178A-C4B7-471A-ACED-656113FE97B5}"/>
              </a:ext>
            </a:extLst>
          </p:cNvPr>
          <p:cNvSpPr/>
          <p:nvPr/>
        </p:nvSpPr>
        <p:spPr>
          <a:xfrm>
            <a:off x="291000" y="2124000"/>
            <a:ext cx="3458765" cy="4410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2FAFCC3-7E59-4F69-BE55-992A761C3462}"/>
              </a:ext>
            </a:extLst>
          </p:cNvPr>
          <p:cNvSpPr/>
          <p:nvPr/>
        </p:nvSpPr>
        <p:spPr>
          <a:xfrm>
            <a:off x="290072" y="2620840"/>
            <a:ext cx="345876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>
                <a:solidFill>
                  <a:srgbClr val="FFFF00"/>
                </a:solidFill>
              </a:rPr>
              <a:t>Оқушылардың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пәнге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деген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қызығушылығын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және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тақырыпты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оқытудың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тиімділігін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арттыру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мақсатында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өз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тәжірибемде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қалыптастырушы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бағалау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құралдарын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белсенді</a:t>
            </a:r>
            <a:r>
              <a:rPr lang="ru-RU" sz="2400" b="1" i="1" dirty="0">
                <a:solidFill>
                  <a:srgbClr val="FFFF00"/>
                </a:solidFill>
              </a:rPr>
              <a:t> </a:t>
            </a:r>
            <a:r>
              <a:rPr lang="ru-RU" sz="2400" b="1" i="1" dirty="0" err="1">
                <a:solidFill>
                  <a:srgbClr val="FFFF00"/>
                </a:solidFill>
              </a:rPr>
              <a:t>пайдалану</a:t>
            </a:r>
            <a:r>
              <a:rPr lang="ru-RU" sz="2400" b="1" i="1" dirty="0">
                <a:solidFill>
                  <a:srgbClr val="FFFF00"/>
                </a:solidFill>
              </a:rPr>
              <a:t>.</a:t>
            </a:r>
            <a:r>
              <a:rPr lang="en-US" sz="2400" b="1" i="1" dirty="0" smtClean="0">
                <a:solidFill>
                  <a:srgbClr val="FFFF00"/>
                </a:solidFill>
              </a:rPr>
              <a:t>. </a:t>
            </a:r>
            <a:endParaRPr lang="ru-RU" sz="2400" b="1" i="1" dirty="0">
              <a:solidFill>
                <a:srgbClr val="FFFF00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870423C4-BC4A-4E53-9789-BE87F6C9359D}"/>
              </a:ext>
            </a:extLst>
          </p:cNvPr>
          <p:cNvSpPr/>
          <p:nvPr/>
        </p:nvSpPr>
        <p:spPr>
          <a:xfrm>
            <a:off x="4350109" y="2124000"/>
            <a:ext cx="3509999" cy="4410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9BABC60C-1E28-43E7-8B5F-91CBB2559A62}"/>
              </a:ext>
            </a:extLst>
          </p:cNvPr>
          <p:cNvSpPr/>
          <p:nvPr/>
        </p:nvSpPr>
        <p:spPr>
          <a:xfrm>
            <a:off x="4350109" y="2282286"/>
            <a:ext cx="35073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 err="1" smtClean="0">
                <a:solidFill>
                  <a:srgbClr val="FF0000"/>
                </a:solidFill>
              </a:rPr>
              <a:t>Padlet</a:t>
            </a:r>
            <a:r>
              <a:rPr lang="en-US" sz="2400" b="1" i="1" dirty="0" smtClean="0">
                <a:solidFill>
                  <a:srgbClr val="FF0000"/>
                </a:solidFill>
              </a:rPr>
              <a:t>,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LearningApps</a:t>
            </a:r>
            <a:r>
              <a:rPr lang="en-US" sz="2400" b="1" i="1" dirty="0" smtClean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сервисі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оқушылардың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оқуын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өз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бетінше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дамыту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және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қамтамасыз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ету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үшін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көп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мүмкіндіктерге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ие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және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оқушы</a:t>
            </a:r>
            <a:r>
              <a:rPr lang="ru-RU" sz="2400" b="1" i="1" dirty="0">
                <a:solidFill>
                  <a:srgbClr val="FF0000"/>
                </a:solidFill>
              </a:rPr>
              <a:t> мен </a:t>
            </a:r>
            <a:r>
              <a:rPr lang="ru-RU" sz="2400" b="1" i="1" dirty="0" err="1">
                <a:solidFill>
                  <a:srgbClr val="FF0000"/>
                </a:solidFill>
              </a:rPr>
              <a:t>мұғалім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арасында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кері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байланыс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бере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алатын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негізгі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құрал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болып</a:t>
            </a:r>
            <a:r>
              <a:rPr lang="ru-RU" sz="2400" b="1" i="1" dirty="0">
                <a:solidFill>
                  <a:srgbClr val="FF0000"/>
                </a:solidFill>
              </a:rPr>
              <a:t> </a:t>
            </a:r>
            <a:r>
              <a:rPr lang="ru-RU" sz="2400" b="1" i="1" dirty="0" err="1">
                <a:solidFill>
                  <a:srgbClr val="FF0000"/>
                </a:solidFill>
              </a:rPr>
              <a:t>табылады</a:t>
            </a:r>
            <a:r>
              <a:rPr lang="ru-RU" b="1" i="1" dirty="0">
                <a:solidFill>
                  <a:srgbClr val="FF0000"/>
                </a:solidFill>
              </a:rPr>
              <a:t>.</a:t>
            </a:r>
            <a:r>
              <a:rPr lang="en-US" b="1" i="1" dirty="0" smtClean="0">
                <a:solidFill>
                  <a:srgbClr val="FF0000"/>
                </a:solidFill>
              </a:rPr>
              <a:t>. 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08FD6434-A78C-4CD6-87F8-D79FE2A3A499}"/>
              </a:ext>
            </a:extLst>
          </p:cNvPr>
          <p:cNvSpPr/>
          <p:nvPr/>
        </p:nvSpPr>
        <p:spPr>
          <a:xfrm>
            <a:off x="8346000" y="2124000"/>
            <a:ext cx="3600001" cy="4410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4FCE623A-4485-465B-A25C-F0C910F05E4C}"/>
              </a:ext>
            </a:extLst>
          </p:cNvPr>
          <p:cNvSpPr/>
          <p:nvPr/>
        </p:nvSpPr>
        <p:spPr>
          <a:xfrm>
            <a:off x="8346000" y="2282286"/>
            <a:ext cx="36000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Интерактивтік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тапсырмаларды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орындаған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кезде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оқушылардың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ақпаратты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қабылдау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мен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есте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сақтауы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есте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сақтау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дағдысының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артуы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зейіні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мен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эмоционалдық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қасиеттері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қарқынды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дамитындығы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назарының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тұрақталатындығы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қорыта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білуі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жіктеу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қабілеттері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артады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деп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</a:rPr>
              <a:t>есептеймін</a:t>
            </a:r>
            <a:r>
              <a:rPr lang="ru-RU" b="1" i="1" dirty="0">
                <a:solidFill>
                  <a:schemeClr val="bg2">
                    <a:lumMod val="25000"/>
                  </a:schemeClr>
                </a:solidFill>
              </a:rPr>
              <a:t>.</a:t>
            </a:r>
            <a:r>
              <a:rPr lang="en-US" b="1" i="1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endParaRPr lang="ru-RU" b="1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0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287</Words>
  <Application>Microsoft Office PowerPoint</Application>
  <PresentationFormat>Произвольный</PresentationFormat>
  <Paragraphs>25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Padlet, LearningApps дегеніміз не?</vt:lpstr>
      <vt:lpstr>Презентация PowerPoint</vt:lpstr>
      <vt:lpstr>Презентация PowerPoint</vt:lpstr>
      <vt:lpstr>Padlet, LearningApps сервисінің ерекшелігі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work</cp:lastModifiedBy>
  <cp:revision>46</cp:revision>
  <dcterms:created xsi:type="dcterms:W3CDTF">2020-07-05T17:04:43Z</dcterms:created>
  <dcterms:modified xsi:type="dcterms:W3CDTF">2020-08-13T09:54:57Z</dcterms:modified>
</cp:coreProperties>
</file>