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60" r:id="rId14"/>
    <p:sldId id="26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>
        <p:scale>
          <a:sx n="100" d="100"/>
          <a:sy n="100" d="100"/>
        </p:scale>
        <p:origin x="62" y="-6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FBA9E9-C462-485E-9F51-65F048AD969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1705D03E-C05E-41F5-86A5-3FC23EB7F686}">
      <dgm:prSet phldrT="[Текст]" custT="1"/>
      <dgm:spPr>
        <a:solidFill>
          <a:schemeClr val="tx2"/>
        </a:solidFill>
      </dgm:spPr>
      <dgm:t>
        <a:bodyPr/>
        <a:lstStyle/>
        <a:p>
          <a:pPr>
            <a:buSzPts val="1000"/>
            <a:buFont typeface="Symbol" panose="05050102010706020507" pitchFamily="18" charset="2"/>
            <a:buChar char=""/>
          </a:pP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Заман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талабына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сай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ақпараттық-телекоммуникациялық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мен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құралдарды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</a:t>
          </a:r>
          <a:r>
            <a:rPr lang="kk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 алады;</a:t>
          </a:r>
          <a:endParaRPr lang="ru-KZ" sz="1600" dirty="0">
            <a:solidFill>
              <a:schemeClr val="bg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125B6C-3F19-4983-B7EE-8542C6FA0634}" type="parTrans" cxnId="{4D8876A8-57D3-4BAD-825F-CC9F1B9E7542}">
      <dgm:prSet/>
      <dgm:spPr/>
      <dgm:t>
        <a:bodyPr/>
        <a:lstStyle/>
        <a:p>
          <a:endParaRPr lang="ru-KZ"/>
        </a:p>
      </dgm:t>
    </dgm:pt>
    <dgm:pt modelId="{1FBBD967-FEC9-4795-BD86-A0E43321757A}" type="sibTrans" cxnId="{4D8876A8-57D3-4BAD-825F-CC9F1B9E7542}">
      <dgm:prSet/>
      <dgm:spPr/>
      <dgm:t>
        <a:bodyPr/>
        <a:lstStyle/>
        <a:p>
          <a:endParaRPr lang="ru-KZ"/>
        </a:p>
      </dgm:t>
    </dgm:pt>
    <dgm:pt modelId="{8344A3C1-561C-4F47-94D6-4D516E597C58}">
      <dgm:prSet phldrT="[Текст]" custT="1"/>
      <dgm:spPr>
        <a:solidFill>
          <a:schemeClr val="tx2"/>
        </a:solidFill>
      </dgm:spPr>
      <dgm:t>
        <a:bodyPr/>
        <a:lstStyle/>
        <a:p>
          <a:pPr>
            <a:buSzPts val="1000"/>
            <a:buFont typeface="Symbol" panose="05050102010706020507" pitchFamily="18" charset="2"/>
            <a:buChar char=""/>
          </a:pP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Интерактивті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әрекеттесу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формалары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gm:t>
    </dgm:pt>
    <dgm:pt modelId="{39E2FE4C-633D-4FDD-AC61-04E5483A667C}" type="parTrans" cxnId="{D22D09E1-B1B7-42DD-9CAD-9A7C2E4DFAAB}">
      <dgm:prSet/>
      <dgm:spPr/>
      <dgm:t>
        <a:bodyPr/>
        <a:lstStyle/>
        <a:p>
          <a:endParaRPr lang="ru-KZ"/>
        </a:p>
      </dgm:t>
    </dgm:pt>
    <dgm:pt modelId="{4DB81F61-44DB-4EA1-A30A-86D415032E23}" type="sibTrans" cxnId="{D22D09E1-B1B7-42DD-9CAD-9A7C2E4DFAAB}">
      <dgm:prSet/>
      <dgm:spPr/>
      <dgm:t>
        <a:bodyPr/>
        <a:lstStyle/>
        <a:p>
          <a:endParaRPr lang="ru-KZ"/>
        </a:p>
      </dgm:t>
    </dgm:pt>
    <dgm:pt modelId="{A5885699-6484-468C-9A1F-F087E8510F1F}">
      <dgm:prSet phldrT="[Текст]" custT="1"/>
      <dgm:spPr>
        <a:solidFill>
          <a:schemeClr val="tx2"/>
        </a:solidFill>
      </dgm:spPr>
      <dgm:t>
        <a:bodyPr/>
        <a:lstStyle/>
        <a:p>
          <a:pPr>
            <a:buSzPts val="1000"/>
            <a:buFont typeface="Symbol" panose="05050102010706020507" pitchFamily="18" charset="2"/>
            <a:buChar char=""/>
          </a:pP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Сапалы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білім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алу</a:t>
          </a:r>
          <a:r>
            <a:rPr lang="kk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ға болады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gm:t>
    </dgm:pt>
    <dgm:pt modelId="{8453E283-3466-4CB0-8967-D75F2F405012}" type="parTrans" cxnId="{52FA04C0-E84C-4AEA-9C61-BF2836AC8020}">
      <dgm:prSet/>
      <dgm:spPr/>
      <dgm:t>
        <a:bodyPr/>
        <a:lstStyle/>
        <a:p>
          <a:endParaRPr lang="ru-KZ"/>
        </a:p>
      </dgm:t>
    </dgm:pt>
    <dgm:pt modelId="{81E62DEB-5DC2-461E-B346-691DCC1E3709}" type="sibTrans" cxnId="{52FA04C0-E84C-4AEA-9C61-BF2836AC8020}">
      <dgm:prSet/>
      <dgm:spPr/>
      <dgm:t>
        <a:bodyPr/>
        <a:lstStyle/>
        <a:p>
          <a:endParaRPr lang="ru-KZ"/>
        </a:p>
      </dgm:t>
    </dgm:pt>
    <dgm:pt modelId="{C1D83E2F-AB02-4F97-A7B8-A16590860386}" type="pres">
      <dgm:prSet presAssocID="{8AFBA9E9-C462-485E-9F51-65F048AD9690}" presName="linearFlow" presStyleCnt="0">
        <dgm:presLayoutVars>
          <dgm:dir/>
          <dgm:resizeHandles val="exact"/>
        </dgm:presLayoutVars>
      </dgm:prSet>
      <dgm:spPr/>
    </dgm:pt>
    <dgm:pt modelId="{88DAAF79-B8F3-42AF-BA36-4778C7BD6B76}" type="pres">
      <dgm:prSet presAssocID="{1705D03E-C05E-41F5-86A5-3FC23EB7F686}" presName="composite" presStyleCnt="0"/>
      <dgm:spPr/>
    </dgm:pt>
    <dgm:pt modelId="{97123FBA-65FA-48E3-BFA3-E7C88525931D}" type="pres">
      <dgm:prSet presAssocID="{1705D03E-C05E-41F5-86A5-3FC23EB7F686}" presName="imgShp" presStyleLbl="fgImgPlace1" presStyleIdx="0" presStyleCnt="3"/>
      <dgm:spPr>
        <a:blipFill rotWithShape="1">
          <a:blip xmlns:r="http://schemas.openxmlformats.org/officeDocument/2006/relationships" r:embed="rId1"/>
          <a:srcRect/>
          <a:stretch>
            <a:fillRect l="-41000" r="-41000"/>
          </a:stretch>
        </a:blipFill>
      </dgm:spPr>
    </dgm:pt>
    <dgm:pt modelId="{AB9B7145-3AE7-4CCB-8612-098D9CDFB89B}" type="pres">
      <dgm:prSet presAssocID="{1705D03E-C05E-41F5-86A5-3FC23EB7F686}" presName="txShp" presStyleLbl="node1" presStyleIdx="0" presStyleCnt="3">
        <dgm:presLayoutVars>
          <dgm:bulletEnabled val="1"/>
        </dgm:presLayoutVars>
      </dgm:prSet>
      <dgm:spPr/>
    </dgm:pt>
    <dgm:pt modelId="{7DD0E9BC-8373-4178-B63F-851D231CD003}" type="pres">
      <dgm:prSet presAssocID="{1FBBD967-FEC9-4795-BD86-A0E43321757A}" presName="spacing" presStyleCnt="0"/>
      <dgm:spPr/>
    </dgm:pt>
    <dgm:pt modelId="{127DC73B-9A82-4A0E-B061-3A43A06309F8}" type="pres">
      <dgm:prSet presAssocID="{8344A3C1-561C-4F47-94D6-4D516E597C58}" presName="composite" presStyleCnt="0"/>
      <dgm:spPr/>
    </dgm:pt>
    <dgm:pt modelId="{F7DE3906-F349-489F-9BB8-9500FDBAA66A}" type="pres">
      <dgm:prSet presAssocID="{8344A3C1-561C-4F47-94D6-4D516E597C58}" presName="imgShp" presStyleLbl="fgImgPlace1" presStyleIdx="1" presStyleCnt="3"/>
      <dgm:spPr>
        <a:blipFill rotWithShape="1">
          <a:blip xmlns:r="http://schemas.openxmlformats.org/officeDocument/2006/relationships" r:embed="rId2"/>
          <a:srcRect/>
          <a:stretch>
            <a:fillRect l="-25000" r="-25000"/>
          </a:stretch>
        </a:blipFill>
      </dgm:spPr>
    </dgm:pt>
    <dgm:pt modelId="{3382860A-3823-4F89-8C2D-5535696A1AAF}" type="pres">
      <dgm:prSet presAssocID="{8344A3C1-561C-4F47-94D6-4D516E597C58}" presName="txShp" presStyleLbl="node1" presStyleIdx="1" presStyleCnt="3">
        <dgm:presLayoutVars>
          <dgm:bulletEnabled val="1"/>
        </dgm:presLayoutVars>
      </dgm:prSet>
      <dgm:spPr/>
    </dgm:pt>
    <dgm:pt modelId="{1D05EC9D-A819-4B03-AEC3-42C59E5B1C7F}" type="pres">
      <dgm:prSet presAssocID="{4DB81F61-44DB-4EA1-A30A-86D415032E23}" presName="spacing" presStyleCnt="0"/>
      <dgm:spPr/>
    </dgm:pt>
    <dgm:pt modelId="{B8E7F42F-9953-4044-B678-48463D8255EE}" type="pres">
      <dgm:prSet presAssocID="{A5885699-6484-468C-9A1F-F087E8510F1F}" presName="composite" presStyleCnt="0"/>
      <dgm:spPr/>
    </dgm:pt>
    <dgm:pt modelId="{DD529CE9-F723-4800-A399-6F04933E2DB2}" type="pres">
      <dgm:prSet presAssocID="{A5885699-6484-468C-9A1F-F087E8510F1F}" presName="imgShp" presStyleLbl="fgImgPlace1" presStyleIdx="2" presStyleCnt="3"/>
      <dgm:spPr>
        <a:blipFill rotWithShape="1">
          <a:blip xmlns:r="http://schemas.openxmlformats.org/officeDocument/2006/relationships" r:embed="rId3"/>
          <a:srcRect/>
          <a:stretch>
            <a:fillRect l="-23000" r="-23000"/>
          </a:stretch>
        </a:blipFill>
      </dgm:spPr>
    </dgm:pt>
    <dgm:pt modelId="{74521E87-D6B0-47BC-BE4B-1176854D8DB1}" type="pres">
      <dgm:prSet presAssocID="{A5885699-6484-468C-9A1F-F087E8510F1F}" presName="txShp" presStyleLbl="node1" presStyleIdx="2" presStyleCnt="3">
        <dgm:presLayoutVars>
          <dgm:bulletEnabled val="1"/>
        </dgm:presLayoutVars>
      </dgm:prSet>
      <dgm:spPr/>
    </dgm:pt>
  </dgm:ptLst>
  <dgm:cxnLst>
    <dgm:cxn modelId="{2CFF9E02-C7FB-4B96-A674-0E9199E14199}" type="presOf" srcId="{A5885699-6484-468C-9A1F-F087E8510F1F}" destId="{74521E87-D6B0-47BC-BE4B-1176854D8DB1}" srcOrd="0" destOrd="0" presId="urn:microsoft.com/office/officeart/2005/8/layout/vList3"/>
    <dgm:cxn modelId="{E3C1DE55-2AC7-48F2-809B-46754B54C13D}" type="presOf" srcId="{1705D03E-C05E-41F5-86A5-3FC23EB7F686}" destId="{AB9B7145-3AE7-4CCB-8612-098D9CDFB89B}" srcOrd="0" destOrd="0" presId="urn:microsoft.com/office/officeart/2005/8/layout/vList3"/>
    <dgm:cxn modelId="{E9CE907A-FCF0-4D0B-84C8-C54AA5C78241}" type="presOf" srcId="{8AFBA9E9-C462-485E-9F51-65F048AD9690}" destId="{C1D83E2F-AB02-4F97-A7B8-A16590860386}" srcOrd="0" destOrd="0" presId="urn:microsoft.com/office/officeart/2005/8/layout/vList3"/>
    <dgm:cxn modelId="{4D8876A8-57D3-4BAD-825F-CC9F1B9E7542}" srcId="{8AFBA9E9-C462-485E-9F51-65F048AD9690}" destId="{1705D03E-C05E-41F5-86A5-3FC23EB7F686}" srcOrd="0" destOrd="0" parTransId="{6B125B6C-3F19-4983-B7EE-8542C6FA0634}" sibTransId="{1FBBD967-FEC9-4795-BD86-A0E43321757A}"/>
    <dgm:cxn modelId="{3B8788B5-3277-4657-B880-BAF2A94E1275}" type="presOf" srcId="{8344A3C1-561C-4F47-94D6-4D516E597C58}" destId="{3382860A-3823-4F89-8C2D-5535696A1AAF}" srcOrd="0" destOrd="0" presId="urn:microsoft.com/office/officeart/2005/8/layout/vList3"/>
    <dgm:cxn modelId="{52FA04C0-E84C-4AEA-9C61-BF2836AC8020}" srcId="{8AFBA9E9-C462-485E-9F51-65F048AD9690}" destId="{A5885699-6484-468C-9A1F-F087E8510F1F}" srcOrd="2" destOrd="0" parTransId="{8453E283-3466-4CB0-8967-D75F2F405012}" sibTransId="{81E62DEB-5DC2-461E-B346-691DCC1E3709}"/>
    <dgm:cxn modelId="{D22D09E1-B1B7-42DD-9CAD-9A7C2E4DFAAB}" srcId="{8AFBA9E9-C462-485E-9F51-65F048AD9690}" destId="{8344A3C1-561C-4F47-94D6-4D516E597C58}" srcOrd="1" destOrd="0" parTransId="{39E2FE4C-633D-4FDD-AC61-04E5483A667C}" sibTransId="{4DB81F61-44DB-4EA1-A30A-86D415032E23}"/>
    <dgm:cxn modelId="{84F87DBD-2347-42CC-9F9F-F6D5A8721F06}" type="presParOf" srcId="{C1D83E2F-AB02-4F97-A7B8-A16590860386}" destId="{88DAAF79-B8F3-42AF-BA36-4778C7BD6B76}" srcOrd="0" destOrd="0" presId="urn:microsoft.com/office/officeart/2005/8/layout/vList3"/>
    <dgm:cxn modelId="{2999F154-B102-47B1-A1BB-36325B350492}" type="presParOf" srcId="{88DAAF79-B8F3-42AF-BA36-4778C7BD6B76}" destId="{97123FBA-65FA-48E3-BFA3-E7C88525931D}" srcOrd="0" destOrd="0" presId="urn:microsoft.com/office/officeart/2005/8/layout/vList3"/>
    <dgm:cxn modelId="{7130F1B1-5BE9-48A0-97AD-EFD1BBC637E6}" type="presParOf" srcId="{88DAAF79-B8F3-42AF-BA36-4778C7BD6B76}" destId="{AB9B7145-3AE7-4CCB-8612-098D9CDFB89B}" srcOrd="1" destOrd="0" presId="urn:microsoft.com/office/officeart/2005/8/layout/vList3"/>
    <dgm:cxn modelId="{1700714C-0AD4-4246-9590-DB36896FE5BE}" type="presParOf" srcId="{C1D83E2F-AB02-4F97-A7B8-A16590860386}" destId="{7DD0E9BC-8373-4178-B63F-851D231CD003}" srcOrd="1" destOrd="0" presId="urn:microsoft.com/office/officeart/2005/8/layout/vList3"/>
    <dgm:cxn modelId="{22F1636E-7109-4DE3-A0DF-986C4EBFEEA1}" type="presParOf" srcId="{C1D83E2F-AB02-4F97-A7B8-A16590860386}" destId="{127DC73B-9A82-4A0E-B061-3A43A06309F8}" srcOrd="2" destOrd="0" presId="urn:microsoft.com/office/officeart/2005/8/layout/vList3"/>
    <dgm:cxn modelId="{AA354880-8B18-418C-A56B-D8358363E1D6}" type="presParOf" srcId="{127DC73B-9A82-4A0E-B061-3A43A06309F8}" destId="{F7DE3906-F349-489F-9BB8-9500FDBAA66A}" srcOrd="0" destOrd="0" presId="urn:microsoft.com/office/officeart/2005/8/layout/vList3"/>
    <dgm:cxn modelId="{FC6CDDE0-1EFE-4E14-9BBD-1AC5D27B42E7}" type="presParOf" srcId="{127DC73B-9A82-4A0E-B061-3A43A06309F8}" destId="{3382860A-3823-4F89-8C2D-5535696A1AAF}" srcOrd="1" destOrd="0" presId="urn:microsoft.com/office/officeart/2005/8/layout/vList3"/>
    <dgm:cxn modelId="{8C581755-3E85-41CB-BF12-490B007A1F87}" type="presParOf" srcId="{C1D83E2F-AB02-4F97-A7B8-A16590860386}" destId="{1D05EC9D-A819-4B03-AEC3-42C59E5B1C7F}" srcOrd="3" destOrd="0" presId="urn:microsoft.com/office/officeart/2005/8/layout/vList3"/>
    <dgm:cxn modelId="{E977260C-B163-4497-9F80-952A94AA62D6}" type="presParOf" srcId="{C1D83E2F-AB02-4F97-A7B8-A16590860386}" destId="{B8E7F42F-9953-4044-B678-48463D8255EE}" srcOrd="4" destOrd="0" presId="urn:microsoft.com/office/officeart/2005/8/layout/vList3"/>
    <dgm:cxn modelId="{72B1B685-F92B-42FB-8F32-B36DE379F789}" type="presParOf" srcId="{B8E7F42F-9953-4044-B678-48463D8255EE}" destId="{DD529CE9-F723-4800-A399-6F04933E2DB2}" srcOrd="0" destOrd="0" presId="urn:microsoft.com/office/officeart/2005/8/layout/vList3"/>
    <dgm:cxn modelId="{5770B9E2-8A87-4515-81FC-331DCDF221D1}" type="presParOf" srcId="{B8E7F42F-9953-4044-B678-48463D8255EE}" destId="{74521E87-D6B0-47BC-BE4B-1176854D8DB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FBA9E9-C462-485E-9F51-65F048AD9690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KZ"/>
        </a:p>
      </dgm:t>
    </dgm:pt>
    <dgm:pt modelId="{1705D03E-C05E-41F5-86A5-3FC23EB7F686}">
      <dgm:prSet phldrT="[Текст]" custT="1"/>
      <dgm:spPr>
        <a:solidFill>
          <a:schemeClr val="tx2"/>
        </a:solidFill>
      </dgm:spPr>
      <dgm:t>
        <a:bodyPr/>
        <a:lstStyle/>
        <a:p>
          <a:pPr>
            <a:buSzPts val="1000"/>
            <a:buFont typeface="Symbol" panose="05050102010706020507" pitchFamily="18" charset="2"/>
            <a:buChar char=""/>
          </a:pP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Уақытты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үнемд</a:t>
          </a:r>
          <a:r>
            <a:rPr lang="kk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ейміз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gm:t>
    </dgm:pt>
    <dgm:pt modelId="{6B125B6C-3F19-4983-B7EE-8542C6FA0634}" type="parTrans" cxnId="{4D8876A8-57D3-4BAD-825F-CC9F1B9E7542}">
      <dgm:prSet/>
      <dgm:spPr/>
      <dgm:t>
        <a:bodyPr/>
        <a:lstStyle/>
        <a:p>
          <a:endParaRPr lang="ru-KZ"/>
        </a:p>
      </dgm:t>
    </dgm:pt>
    <dgm:pt modelId="{1FBBD967-FEC9-4795-BD86-A0E43321757A}" type="sibTrans" cxnId="{4D8876A8-57D3-4BAD-825F-CC9F1B9E7542}">
      <dgm:prSet/>
      <dgm:spPr/>
      <dgm:t>
        <a:bodyPr/>
        <a:lstStyle/>
        <a:p>
          <a:endParaRPr lang="ru-KZ"/>
        </a:p>
      </dgm:t>
    </dgm:pt>
    <dgm:pt modelId="{8344A3C1-561C-4F47-94D6-4D516E597C58}">
      <dgm:prSet phldrT="[Текст]" custT="1"/>
      <dgm:spPr>
        <a:solidFill>
          <a:schemeClr val="tx2"/>
        </a:solidFill>
      </dgm:spPr>
      <dgm:t>
        <a:bodyPr/>
        <a:lstStyle/>
        <a:p>
          <a:pPr>
            <a:buSzPts val="1000"/>
            <a:buFont typeface="Symbol" panose="05050102010706020507" pitchFamily="18" charset="2"/>
            <a:buChar char=""/>
          </a:pPr>
          <a:r>
            <a:rPr lang="ru-KZ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Ыңғайлы</a:t>
          </a:r>
          <a:r>
            <a:rPr lang="ru-KZ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уақытта</a:t>
          </a:r>
          <a:r>
            <a:rPr lang="ru-KZ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оқ</a:t>
          </a:r>
          <a:r>
            <a:rPr lang="kk-KZ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и алады</a:t>
          </a:r>
          <a:r>
            <a:rPr lang="ru-KZ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KZ" sz="1600" dirty="0">
            <a:solidFill>
              <a:schemeClr val="bg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E2FE4C-633D-4FDD-AC61-04E5483A667C}" type="parTrans" cxnId="{D22D09E1-B1B7-42DD-9CAD-9A7C2E4DFAAB}">
      <dgm:prSet/>
      <dgm:spPr/>
      <dgm:t>
        <a:bodyPr/>
        <a:lstStyle/>
        <a:p>
          <a:endParaRPr lang="ru-KZ"/>
        </a:p>
      </dgm:t>
    </dgm:pt>
    <dgm:pt modelId="{4DB81F61-44DB-4EA1-A30A-86D415032E23}" type="sibTrans" cxnId="{D22D09E1-B1B7-42DD-9CAD-9A7C2E4DFAAB}">
      <dgm:prSet/>
      <dgm:spPr/>
      <dgm:t>
        <a:bodyPr/>
        <a:lstStyle/>
        <a:p>
          <a:endParaRPr lang="ru-KZ"/>
        </a:p>
      </dgm:t>
    </dgm:pt>
    <dgm:pt modelId="{A5885699-6484-468C-9A1F-F087E8510F1F}">
      <dgm:prSet phldrT="[Текст]" custT="1"/>
      <dgm:spPr>
        <a:solidFill>
          <a:schemeClr val="tx2"/>
        </a:solidFill>
      </dgm:spPr>
      <dgm:t>
        <a:bodyPr/>
        <a:lstStyle/>
        <a:p>
          <a:pPr>
            <a:buSzPts val="1000"/>
            <a:buFont typeface="Symbol" panose="05050102010706020507" pitchFamily="18" charset="2"/>
            <a:buChar char=""/>
          </a:pP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Территориялық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шектеулер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жоқ</a:t>
          </a:r>
          <a:r>
            <a:rPr lang="ru-KZ" sz="16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gm:t>
    </dgm:pt>
    <dgm:pt modelId="{8453E283-3466-4CB0-8967-D75F2F405012}" type="parTrans" cxnId="{52FA04C0-E84C-4AEA-9C61-BF2836AC8020}">
      <dgm:prSet/>
      <dgm:spPr/>
      <dgm:t>
        <a:bodyPr/>
        <a:lstStyle/>
        <a:p>
          <a:endParaRPr lang="ru-KZ"/>
        </a:p>
      </dgm:t>
    </dgm:pt>
    <dgm:pt modelId="{81E62DEB-5DC2-461E-B346-691DCC1E3709}" type="sibTrans" cxnId="{52FA04C0-E84C-4AEA-9C61-BF2836AC8020}">
      <dgm:prSet/>
      <dgm:spPr/>
      <dgm:t>
        <a:bodyPr/>
        <a:lstStyle/>
        <a:p>
          <a:endParaRPr lang="ru-KZ"/>
        </a:p>
      </dgm:t>
    </dgm:pt>
    <dgm:pt modelId="{C1D83E2F-AB02-4F97-A7B8-A16590860386}" type="pres">
      <dgm:prSet presAssocID="{8AFBA9E9-C462-485E-9F51-65F048AD9690}" presName="linearFlow" presStyleCnt="0">
        <dgm:presLayoutVars>
          <dgm:dir/>
          <dgm:resizeHandles val="exact"/>
        </dgm:presLayoutVars>
      </dgm:prSet>
      <dgm:spPr/>
    </dgm:pt>
    <dgm:pt modelId="{88DAAF79-B8F3-42AF-BA36-4778C7BD6B76}" type="pres">
      <dgm:prSet presAssocID="{1705D03E-C05E-41F5-86A5-3FC23EB7F686}" presName="composite" presStyleCnt="0"/>
      <dgm:spPr/>
    </dgm:pt>
    <dgm:pt modelId="{97123FBA-65FA-48E3-BFA3-E7C88525931D}" type="pres">
      <dgm:prSet presAssocID="{1705D03E-C05E-41F5-86A5-3FC23EB7F686}" presName="imgShp" presStyleLbl="fgImgPlace1" presStyleIdx="0" presStyleCnt="3"/>
      <dgm:spPr>
        <a:blipFill rotWithShape="1">
          <a:blip xmlns:r="http://schemas.openxmlformats.org/officeDocument/2006/relationships" r:embed="rId1"/>
          <a:srcRect/>
          <a:stretch>
            <a:fillRect l="-50000" r="-50000"/>
          </a:stretch>
        </a:blipFill>
      </dgm:spPr>
    </dgm:pt>
    <dgm:pt modelId="{AB9B7145-3AE7-4CCB-8612-098D9CDFB89B}" type="pres">
      <dgm:prSet presAssocID="{1705D03E-C05E-41F5-86A5-3FC23EB7F686}" presName="txShp" presStyleLbl="node1" presStyleIdx="0" presStyleCnt="3">
        <dgm:presLayoutVars>
          <dgm:bulletEnabled val="1"/>
        </dgm:presLayoutVars>
      </dgm:prSet>
      <dgm:spPr/>
    </dgm:pt>
    <dgm:pt modelId="{7DD0E9BC-8373-4178-B63F-851D231CD003}" type="pres">
      <dgm:prSet presAssocID="{1FBBD967-FEC9-4795-BD86-A0E43321757A}" presName="spacing" presStyleCnt="0"/>
      <dgm:spPr/>
    </dgm:pt>
    <dgm:pt modelId="{127DC73B-9A82-4A0E-B061-3A43A06309F8}" type="pres">
      <dgm:prSet presAssocID="{8344A3C1-561C-4F47-94D6-4D516E597C58}" presName="composite" presStyleCnt="0"/>
      <dgm:spPr/>
    </dgm:pt>
    <dgm:pt modelId="{F7DE3906-F349-489F-9BB8-9500FDBAA66A}" type="pres">
      <dgm:prSet presAssocID="{8344A3C1-561C-4F47-94D6-4D516E597C58}" presName="imgShp" presStyleLbl="fgImgPlace1" presStyleIdx="1" presStyleCnt="3"/>
      <dgm:spPr>
        <a:blipFill rotWithShape="1">
          <a:blip xmlns:r="http://schemas.openxmlformats.org/officeDocument/2006/relationships" r:embed="rId2"/>
          <a:srcRect/>
          <a:stretch>
            <a:fillRect l="-45000" r="-45000"/>
          </a:stretch>
        </a:blipFill>
      </dgm:spPr>
    </dgm:pt>
    <dgm:pt modelId="{3382860A-3823-4F89-8C2D-5535696A1AAF}" type="pres">
      <dgm:prSet presAssocID="{8344A3C1-561C-4F47-94D6-4D516E597C58}" presName="txShp" presStyleLbl="node1" presStyleIdx="1" presStyleCnt="3">
        <dgm:presLayoutVars>
          <dgm:bulletEnabled val="1"/>
        </dgm:presLayoutVars>
      </dgm:prSet>
      <dgm:spPr/>
    </dgm:pt>
    <dgm:pt modelId="{1D05EC9D-A819-4B03-AEC3-42C59E5B1C7F}" type="pres">
      <dgm:prSet presAssocID="{4DB81F61-44DB-4EA1-A30A-86D415032E23}" presName="spacing" presStyleCnt="0"/>
      <dgm:spPr/>
    </dgm:pt>
    <dgm:pt modelId="{B8E7F42F-9953-4044-B678-48463D8255EE}" type="pres">
      <dgm:prSet presAssocID="{A5885699-6484-468C-9A1F-F087E8510F1F}" presName="composite" presStyleCnt="0"/>
      <dgm:spPr/>
    </dgm:pt>
    <dgm:pt modelId="{DD529CE9-F723-4800-A399-6F04933E2DB2}" type="pres">
      <dgm:prSet presAssocID="{A5885699-6484-468C-9A1F-F087E8510F1F}" presName="imgShp" presStyleLbl="fgImgPlace1" presStyleIdx="2" presStyleCnt="3"/>
      <dgm:spPr>
        <a:blipFill rotWithShape="1">
          <a:blip xmlns:r="http://schemas.openxmlformats.org/officeDocument/2006/relationships" r:embed="rId3"/>
          <a:srcRect/>
          <a:stretch>
            <a:fillRect l="-9000" r="-9000"/>
          </a:stretch>
        </a:blipFill>
      </dgm:spPr>
    </dgm:pt>
    <dgm:pt modelId="{74521E87-D6B0-47BC-BE4B-1176854D8DB1}" type="pres">
      <dgm:prSet presAssocID="{A5885699-6484-468C-9A1F-F087E8510F1F}" presName="txShp" presStyleLbl="node1" presStyleIdx="2" presStyleCnt="3">
        <dgm:presLayoutVars>
          <dgm:bulletEnabled val="1"/>
        </dgm:presLayoutVars>
      </dgm:prSet>
      <dgm:spPr/>
    </dgm:pt>
  </dgm:ptLst>
  <dgm:cxnLst>
    <dgm:cxn modelId="{2CFF9E02-C7FB-4B96-A674-0E9199E14199}" type="presOf" srcId="{A5885699-6484-468C-9A1F-F087E8510F1F}" destId="{74521E87-D6B0-47BC-BE4B-1176854D8DB1}" srcOrd="0" destOrd="0" presId="urn:microsoft.com/office/officeart/2005/8/layout/vList3"/>
    <dgm:cxn modelId="{E3C1DE55-2AC7-48F2-809B-46754B54C13D}" type="presOf" srcId="{1705D03E-C05E-41F5-86A5-3FC23EB7F686}" destId="{AB9B7145-3AE7-4CCB-8612-098D9CDFB89B}" srcOrd="0" destOrd="0" presId="urn:microsoft.com/office/officeart/2005/8/layout/vList3"/>
    <dgm:cxn modelId="{E9CE907A-FCF0-4D0B-84C8-C54AA5C78241}" type="presOf" srcId="{8AFBA9E9-C462-485E-9F51-65F048AD9690}" destId="{C1D83E2F-AB02-4F97-A7B8-A16590860386}" srcOrd="0" destOrd="0" presId="urn:microsoft.com/office/officeart/2005/8/layout/vList3"/>
    <dgm:cxn modelId="{4D8876A8-57D3-4BAD-825F-CC9F1B9E7542}" srcId="{8AFBA9E9-C462-485E-9F51-65F048AD9690}" destId="{1705D03E-C05E-41F5-86A5-3FC23EB7F686}" srcOrd="0" destOrd="0" parTransId="{6B125B6C-3F19-4983-B7EE-8542C6FA0634}" sibTransId="{1FBBD967-FEC9-4795-BD86-A0E43321757A}"/>
    <dgm:cxn modelId="{3B8788B5-3277-4657-B880-BAF2A94E1275}" type="presOf" srcId="{8344A3C1-561C-4F47-94D6-4D516E597C58}" destId="{3382860A-3823-4F89-8C2D-5535696A1AAF}" srcOrd="0" destOrd="0" presId="urn:microsoft.com/office/officeart/2005/8/layout/vList3"/>
    <dgm:cxn modelId="{52FA04C0-E84C-4AEA-9C61-BF2836AC8020}" srcId="{8AFBA9E9-C462-485E-9F51-65F048AD9690}" destId="{A5885699-6484-468C-9A1F-F087E8510F1F}" srcOrd="2" destOrd="0" parTransId="{8453E283-3466-4CB0-8967-D75F2F405012}" sibTransId="{81E62DEB-5DC2-461E-B346-691DCC1E3709}"/>
    <dgm:cxn modelId="{D22D09E1-B1B7-42DD-9CAD-9A7C2E4DFAAB}" srcId="{8AFBA9E9-C462-485E-9F51-65F048AD9690}" destId="{8344A3C1-561C-4F47-94D6-4D516E597C58}" srcOrd="1" destOrd="0" parTransId="{39E2FE4C-633D-4FDD-AC61-04E5483A667C}" sibTransId="{4DB81F61-44DB-4EA1-A30A-86D415032E23}"/>
    <dgm:cxn modelId="{84F87DBD-2347-42CC-9F9F-F6D5A8721F06}" type="presParOf" srcId="{C1D83E2F-AB02-4F97-A7B8-A16590860386}" destId="{88DAAF79-B8F3-42AF-BA36-4778C7BD6B76}" srcOrd="0" destOrd="0" presId="urn:microsoft.com/office/officeart/2005/8/layout/vList3"/>
    <dgm:cxn modelId="{2999F154-B102-47B1-A1BB-36325B350492}" type="presParOf" srcId="{88DAAF79-B8F3-42AF-BA36-4778C7BD6B76}" destId="{97123FBA-65FA-48E3-BFA3-E7C88525931D}" srcOrd="0" destOrd="0" presId="urn:microsoft.com/office/officeart/2005/8/layout/vList3"/>
    <dgm:cxn modelId="{7130F1B1-5BE9-48A0-97AD-EFD1BBC637E6}" type="presParOf" srcId="{88DAAF79-B8F3-42AF-BA36-4778C7BD6B76}" destId="{AB9B7145-3AE7-4CCB-8612-098D9CDFB89B}" srcOrd="1" destOrd="0" presId="urn:microsoft.com/office/officeart/2005/8/layout/vList3"/>
    <dgm:cxn modelId="{1700714C-0AD4-4246-9590-DB36896FE5BE}" type="presParOf" srcId="{C1D83E2F-AB02-4F97-A7B8-A16590860386}" destId="{7DD0E9BC-8373-4178-B63F-851D231CD003}" srcOrd="1" destOrd="0" presId="urn:microsoft.com/office/officeart/2005/8/layout/vList3"/>
    <dgm:cxn modelId="{22F1636E-7109-4DE3-A0DF-986C4EBFEEA1}" type="presParOf" srcId="{C1D83E2F-AB02-4F97-A7B8-A16590860386}" destId="{127DC73B-9A82-4A0E-B061-3A43A06309F8}" srcOrd="2" destOrd="0" presId="urn:microsoft.com/office/officeart/2005/8/layout/vList3"/>
    <dgm:cxn modelId="{AA354880-8B18-418C-A56B-D8358363E1D6}" type="presParOf" srcId="{127DC73B-9A82-4A0E-B061-3A43A06309F8}" destId="{F7DE3906-F349-489F-9BB8-9500FDBAA66A}" srcOrd="0" destOrd="0" presId="urn:microsoft.com/office/officeart/2005/8/layout/vList3"/>
    <dgm:cxn modelId="{FC6CDDE0-1EFE-4E14-9BBD-1AC5D27B42E7}" type="presParOf" srcId="{127DC73B-9A82-4A0E-B061-3A43A06309F8}" destId="{3382860A-3823-4F89-8C2D-5535696A1AAF}" srcOrd="1" destOrd="0" presId="urn:microsoft.com/office/officeart/2005/8/layout/vList3"/>
    <dgm:cxn modelId="{8C581755-3E85-41CB-BF12-490B007A1F87}" type="presParOf" srcId="{C1D83E2F-AB02-4F97-A7B8-A16590860386}" destId="{1D05EC9D-A819-4B03-AEC3-42C59E5B1C7F}" srcOrd="3" destOrd="0" presId="urn:microsoft.com/office/officeart/2005/8/layout/vList3"/>
    <dgm:cxn modelId="{E977260C-B163-4497-9F80-952A94AA62D6}" type="presParOf" srcId="{C1D83E2F-AB02-4F97-A7B8-A16590860386}" destId="{B8E7F42F-9953-4044-B678-48463D8255EE}" srcOrd="4" destOrd="0" presId="urn:microsoft.com/office/officeart/2005/8/layout/vList3"/>
    <dgm:cxn modelId="{72B1B685-F92B-42FB-8F32-B36DE379F789}" type="presParOf" srcId="{B8E7F42F-9953-4044-B678-48463D8255EE}" destId="{DD529CE9-F723-4800-A399-6F04933E2DB2}" srcOrd="0" destOrd="0" presId="urn:microsoft.com/office/officeart/2005/8/layout/vList3"/>
    <dgm:cxn modelId="{5770B9E2-8A87-4515-81FC-331DCDF221D1}" type="presParOf" srcId="{B8E7F42F-9953-4044-B678-48463D8255EE}" destId="{74521E87-D6B0-47BC-BE4B-1176854D8DB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9B7145-3AE7-4CCB-8612-098D9CDFB89B}">
      <dsp:nvSpPr>
        <dsp:cNvPr id="0" name=""/>
        <dsp:cNvSpPr/>
      </dsp:nvSpPr>
      <dsp:spPr>
        <a:xfrm rot="10800000">
          <a:off x="1434027" y="245"/>
          <a:ext cx="5122562" cy="575030"/>
        </a:xfrm>
        <a:prstGeom prst="homePlate">
          <a:avLst/>
        </a:prstGeom>
        <a:solidFill>
          <a:schemeClr val="tx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357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Заман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талабына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сай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ақпараттық-телекоммуникациялық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мен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құралдарды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қолдан</a:t>
          </a:r>
          <a:r>
            <a:rPr lang="kk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 алады;</a:t>
          </a:r>
          <a:endParaRPr lang="ru-KZ" sz="1600" kern="1200" dirty="0">
            <a:solidFill>
              <a:schemeClr val="bg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577784" y="245"/>
        <a:ext cx="4978805" cy="575030"/>
      </dsp:txXfrm>
    </dsp:sp>
    <dsp:sp modelId="{97123FBA-65FA-48E3-BFA3-E7C88525931D}">
      <dsp:nvSpPr>
        <dsp:cNvPr id="0" name=""/>
        <dsp:cNvSpPr/>
      </dsp:nvSpPr>
      <dsp:spPr>
        <a:xfrm>
          <a:off x="1146511" y="245"/>
          <a:ext cx="575030" cy="575030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41000" r="-41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82860A-3823-4F89-8C2D-5535696A1AAF}">
      <dsp:nvSpPr>
        <dsp:cNvPr id="0" name=""/>
        <dsp:cNvSpPr/>
      </dsp:nvSpPr>
      <dsp:spPr>
        <a:xfrm rot="10800000">
          <a:off x="1434027" y="719033"/>
          <a:ext cx="5122562" cy="575030"/>
        </a:xfrm>
        <a:prstGeom prst="homePlate">
          <a:avLst/>
        </a:prstGeom>
        <a:solidFill>
          <a:schemeClr val="tx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357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Интерактивті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әрекеттесу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формалары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sp:txBody>
      <dsp:txXfrm rot="10800000">
        <a:off x="1577784" y="719033"/>
        <a:ext cx="4978805" cy="575030"/>
      </dsp:txXfrm>
    </dsp:sp>
    <dsp:sp modelId="{F7DE3906-F349-489F-9BB8-9500FDBAA66A}">
      <dsp:nvSpPr>
        <dsp:cNvPr id="0" name=""/>
        <dsp:cNvSpPr/>
      </dsp:nvSpPr>
      <dsp:spPr>
        <a:xfrm>
          <a:off x="1146511" y="719033"/>
          <a:ext cx="575030" cy="575030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25000" r="-25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521E87-D6B0-47BC-BE4B-1176854D8DB1}">
      <dsp:nvSpPr>
        <dsp:cNvPr id="0" name=""/>
        <dsp:cNvSpPr/>
      </dsp:nvSpPr>
      <dsp:spPr>
        <a:xfrm rot="10800000">
          <a:off x="1434027" y="1437821"/>
          <a:ext cx="5122562" cy="575030"/>
        </a:xfrm>
        <a:prstGeom prst="homePlate">
          <a:avLst/>
        </a:prstGeom>
        <a:solidFill>
          <a:schemeClr val="tx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357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Сапалы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білім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алу</a:t>
          </a:r>
          <a:r>
            <a:rPr lang="kk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ға болады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sp:txBody>
      <dsp:txXfrm rot="10800000">
        <a:off x="1577784" y="1437821"/>
        <a:ext cx="4978805" cy="575030"/>
      </dsp:txXfrm>
    </dsp:sp>
    <dsp:sp modelId="{DD529CE9-F723-4800-A399-6F04933E2DB2}">
      <dsp:nvSpPr>
        <dsp:cNvPr id="0" name=""/>
        <dsp:cNvSpPr/>
      </dsp:nvSpPr>
      <dsp:spPr>
        <a:xfrm>
          <a:off x="1146511" y="1437821"/>
          <a:ext cx="575030" cy="575030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23000" r="-23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9B7145-3AE7-4CCB-8612-098D9CDFB89B}">
      <dsp:nvSpPr>
        <dsp:cNvPr id="0" name=""/>
        <dsp:cNvSpPr/>
      </dsp:nvSpPr>
      <dsp:spPr>
        <a:xfrm rot="10800000">
          <a:off x="1428459" y="236"/>
          <a:ext cx="5122563" cy="552758"/>
        </a:xfrm>
        <a:prstGeom prst="homePlate">
          <a:avLst/>
        </a:prstGeom>
        <a:solidFill>
          <a:schemeClr val="tx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751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Уақытты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үнемд</a:t>
          </a:r>
          <a:r>
            <a:rPr lang="kk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ейміз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sp:txBody>
      <dsp:txXfrm rot="10800000">
        <a:off x="1566648" y="236"/>
        <a:ext cx="4984374" cy="552758"/>
      </dsp:txXfrm>
    </dsp:sp>
    <dsp:sp modelId="{97123FBA-65FA-48E3-BFA3-E7C88525931D}">
      <dsp:nvSpPr>
        <dsp:cNvPr id="0" name=""/>
        <dsp:cNvSpPr/>
      </dsp:nvSpPr>
      <dsp:spPr>
        <a:xfrm>
          <a:off x="1152080" y="236"/>
          <a:ext cx="552758" cy="552758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50000" r="-50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82860A-3823-4F89-8C2D-5535696A1AAF}">
      <dsp:nvSpPr>
        <dsp:cNvPr id="0" name=""/>
        <dsp:cNvSpPr/>
      </dsp:nvSpPr>
      <dsp:spPr>
        <a:xfrm rot="10800000">
          <a:off x="1428459" y="691183"/>
          <a:ext cx="5122563" cy="552758"/>
        </a:xfrm>
        <a:prstGeom prst="homePlate">
          <a:avLst/>
        </a:prstGeom>
        <a:solidFill>
          <a:schemeClr val="tx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751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r>
            <a:rPr lang="ru-KZ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Ыңғайлы</a:t>
          </a:r>
          <a:r>
            <a:rPr lang="ru-KZ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уақытта</a:t>
          </a:r>
          <a:r>
            <a:rPr lang="ru-KZ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оқ</a:t>
          </a:r>
          <a:r>
            <a:rPr lang="kk-KZ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 алады</a:t>
          </a:r>
          <a:r>
            <a:rPr lang="ru-KZ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KZ" sz="1600" kern="1200" dirty="0">
            <a:solidFill>
              <a:schemeClr val="bg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566648" y="691183"/>
        <a:ext cx="4984374" cy="552758"/>
      </dsp:txXfrm>
    </dsp:sp>
    <dsp:sp modelId="{F7DE3906-F349-489F-9BB8-9500FDBAA66A}">
      <dsp:nvSpPr>
        <dsp:cNvPr id="0" name=""/>
        <dsp:cNvSpPr/>
      </dsp:nvSpPr>
      <dsp:spPr>
        <a:xfrm>
          <a:off x="1152080" y="691183"/>
          <a:ext cx="552758" cy="552758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45000" r="-45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521E87-D6B0-47BC-BE4B-1176854D8DB1}">
      <dsp:nvSpPr>
        <dsp:cNvPr id="0" name=""/>
        <dsp:cNvSpPr/>
      </dsp:nvSpPr>
      <dsp:spPr>
        <a:xfrm rot="10800000">
          <a:off x="1428459" y="1382131"/>
          <a:ext cx="5122563" cy="552758"/>
        </a:xfrm>
        <a:prstGeom prst="homePlate">
          <a:avLst/>
        </a:prstGeom>
        <a:solidFill>
          <a:schemeClr val="tx2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751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Территориялық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шектеулер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KZ" sz="1600" kern="1200" dirty="0" err="1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жоқ</a:t>
          </a:r>
          <a:r>
            <a:rPr lang="ru-KZ" sz="1600" kern="1200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</a:p>
      </dsp:txBody>
      <dsp:txXfrm rot="10800000">
        <a:off x="1566648" y="1382131"/>
        <a:ext cx="4984374" cy="552758"/>
      </dsp:txXfrm>
    </dsp:sp>
    <dsp:sp modelId="{DD529CE9-F723-4800-A399-6F04933E2DB2}">
      <dsp:nvSpPr>
        <dsp:cNvPr id="0" name=""/>
        <dsp:cNvSpPr/>
      </dsp:nvSpPr>
      <dsp:spPr>
        <a:xfrm>
          <a:off x="1152080" y="1382131"/>
          <a:ext cx="552758" cy="552758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9000" r="-9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portal.kundelik.kz/kz/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meet.google.com/" TargetMode="External"/><Relationship Id="rId2" Type="http://schemas.openxmlformats.org/officeDocument/2006/relationships/hyperlink" Target="https://www.gmail.com/mail/help/intl/ru/about.html?de.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.google.com/" TargetMode="External"/><Relationship Id="rId2" Type="http://schemas.openxmlformats.org/officeDocument/2006/relationships/hyperlink" Target="https://www.gmail.com/mail/help/intl/ru/about.html?de.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1D9B6A-A697-44D3-B9F7-F40E6E8EAB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k-KZ" sz="4400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Қашықтан оқытудың ерекшеліктері мен түрлері және оны тиімді ұйымдастыру.</a:t>
            </a:r>
            <a:r>
              <a:rPr lang="ru-RU" sz="4400" dirty="0">
                <a:solidFill>
                  <a:schemeClr val="tx2"/>
                </a:solidFill>
              </a:rPr>
              <a:t>	</a:t>
            </a:r>
            <a:endParaRPr lang="ru-KZ" sz="4400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BB727B5-2145-4E92-9A38-BEE2712480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1622549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E0703D-8402-43C1-9CE1-DDC1C57EC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KZ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8C83E0E-B53F-4FEF-94B7-D2EC2812D9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43330" y="1834753"/>
            <a:ext cx="4910163" cy="3188494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18802CE5-1403-453C-A4F1-8CEB27F507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89211" y="1598612"/>
            <a:ext cx="3641467" cy="4813299"/>
          </a:xfrm>
        </p:spPr>
        <p:txBody>
          <a:bodyPr/>
          <a:lstStyle/>
          <a:p>
            <a:r>
              <a:rPr lang="kk-KZ" sz="240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Қашықтықтан оқыту дегеніміз</a:t>
            </a:r>
            <a:r>
              <a:rPr lang="kk-KZ" sz="24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kk-KZ" sz="240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— педагог пен білім алушының арасында қандай да қашықтықта интернет ресурстарының сүйемелдеуімен өтілетін оқытудың формасы, яғни интернет желілерінің көмегі арқылы белгілі бір арақашықтықта оқыту. </a:t>
            </a:r>
            <a:endParaRPr lang="ru-KZ" sz="2400" dirty="0"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KZ" dirty="0"/>
          </a:p>
        </p:txBody>
      </p:sp>
    </p:spTree>
    <p:extLst>
      <p:ext uri="{BB962C8B-B14F-4D97-AF65-F5344CB8AC3E}">
        <p14:creationId xmlns:p14="http://schemas.microsoft.com/office/powerpoint/2010/main" val="2574060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5D9B22-DC3C-4269-979E-5043FEAF1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Қашықтықтан оқытудың түрлері</a:t>
            </a:r>
            <a:endParaRPr lang="ru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5E5F235D-3FE7-4657-A745-5D8C262BF1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2925" y="2109751"/>
            <a:ext cx="75438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699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7A33CE-441C-41D4-AC97-C006F7623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KZ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9714E48-0A65-4E27-B88E-0DF392E21C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0" i="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СИНХРОНДЫ ОҚЫТУ </a:t>
            </a:r>
            <a:endParaRPr lang="ru-KZ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62BF6FB-D076-4E76-925D-8AECFC7719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267043"/>
          </a:xfrm>
        </p:spPr>
        <p:txBody>
          <a:bodyPr>
            <a:normAutofit fontScale="92500" lnSpcReduction="20000"/>
          </a:bodyPr>
          <a:lstStyle/>
          <a:p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Синхронды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мысалдары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ZOOM, Teams, Google Meet 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b="0" i="1" dirty="0"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i="1" dirty="0"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Синхронды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en-US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мүмкіндіктері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4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мұғалімнің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жедел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кері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байланыс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 беру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мүмкіндігі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 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оқушыларда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қиындық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туғызған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мәселелер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бірден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түсініктеме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беруге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  </a:t>
            </a:r>
            <a:endParaRPr lang="en-US" sz="1300" b="0" i="1" dirty="0">
              <a:solidFill>
                <a:schemeClr val="tx2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топтық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өзара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әрекеттестікте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оқуды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  </a:t>
            </a:r>
            <a:endParaRPr lang="en-US" sz="1300" b="0" i="1" dirty="0">
              <a:solidFill>
                <a:schemeClr val="tx2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өзара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қарым-қатынаста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бірлесе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дағдыларын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  </a:t>
            </a:r>
            <a:endParaRPr lang="en-US" sz="1300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оқушыларды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өзара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қарым-қатынас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орнату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оқуға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ынталандыру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1300" b="0" i="1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300" b="1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8E8A332-E46B-4305-86B4-56146165C6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b="0" i="0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АСИНХРОНДЫ ОҚЫТУ </a:t>
            </a:r>
            <a:endParaRPr lang="ru-KZ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FA1820C-83DD-4C59-B160-21317C2F880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Асинхронды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мысалдары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Тапсырмаларды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электронды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пошта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 мессенджер, </a:t>
            </a:r>
            <a:r>
              <a:rPr lang="en-US" sz="1400" b="0" i="1" u="none" strike="noStrike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Kundelik.kz</a:t>
            </a:r>
            <a:r>
              <a:rPr lang="en-US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жіберу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Тапсырмаларды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платформаларына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Google Classroom) 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орналастыру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Онлайн </a:t>
            </a:r>
            <a:r>
              <a:rPr lang="ru-RU" sz="1400" b="0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оқулықтар</a:t>
            </a:r>
            <a:r>
              <a:rPr lang="ru-RU" sz="1400" b="0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b="0" i="1" dirty="0"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14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инхронды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en-US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мүмкіндіктері</a:t>
            </a:r>
            <a:r>
              <a:rPr lang="ru-RU" sz="1400" b="1" i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400" b="1" i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кестесі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тәртібінің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икемділігі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оқуды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сабақтармен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қатар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асыру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мүмкіндігі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топтық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өзара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әрекеттестікте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оқуды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b="0" i="1" dirty="0" err="1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</a:t>
            </a:r>
            <a:r>
              <a:rPr lang="ru-RU" sz="1300" b="0" i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  </a:t>
            </a:r>
            <a:endParaRPr lang="en-US" sz="1300" b="0" i="1" dirty="0">
              <a:solidFill>
                <a:schemeClr val="tx2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бағдарламасын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өзіне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ыңғайлы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қарқынмен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меңгеру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мүмкіндігі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lvl="1"/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материалдарының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келген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уақытта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қолжетімді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болуы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lvl="1"/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өзін-өзі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бетінше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дағдыларын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13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KZ" sz="13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449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1B9278-7092-409B-B16C-8D8063DE4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Meet</a:t>
            </a:r>
            <a:endParaRPr lang="ru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ACBA072-509F-4FCE-896C-32E20D821B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Meet  -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онлайн түрде сапалы және қауіпсіз бейнеконференциялар жасауға мүмкіндік беретін бағдарлама.</a:t>
            </a:r>
          </a:p>
          <a:p>
            <a:endParaRPr lang="kk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Артықшылығы: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компаниясының өнімідері әрдайым өзінің жоғары сапасы және ақпарат қауіпсіздігімен ерекшеленеді</a:t>
            </a:r>
          </a:p>
          <a:p>
            <a:pPr lvl="1"/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Қолдануға қолайлы интерсфейс,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саласынан алыс адамдар да осы бағдарламаны бір көргеннен қолдана алады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Күнтізбе бағдарламасымен интеграциясы</a:t>
            </a:r>
          </a:p>
          <a:p>
            <a:pPr lvl="1"/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Бағдарламаның кең таралған. 2019 жылғы статистика бойынша әлемдегі смартфондардың 79,9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Android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базасында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03342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045D71-3EE7-4C7B-9483-9AE3E34C2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Meet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конференцияны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KZ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4139EC1-95B1-4412-A07C-56E604345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1550" y="2009824"/>
            <a:ext cx="4184450" cy="4311077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Gmail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аккаунттын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ашамыз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жоқ болса)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https://www.gmail.com/mail/help/intl/ru/about.html?de.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Сілтемесі арқылы парақшаға өтіп, Создать аккаунт батырмасын басамыз</a:t>
            </a:r>
          </a:p>
          <a:p>
            <a:pPr marL="457200" lvl="1" indent="0">
              <a:buNone/>
            </a:pPr>
            <a:endParaRPr lang="kk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Meet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рақшасын ашып (</a:t>
            </a:r>
            <a:r>
              <a:rPr lang="en-US" dirty="0">
                <a:hlinkClick r:id="rId3"/>
              </a:rPr>
              <a:t>https://meet.google.com/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Новая встреча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Запланировать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Календарь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батырмасын басамыз</a:t>
            </a:r>
            <a:endParaRPr lang="kk-KZ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B9F8B3D-C405-4ED5-92F7-04773FA9AA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6413" y="2009825"/>
            <a:ext cx="3559944" cy="201195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FBFCC15-94BA-433B-AF19-BD95FF8F06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6413" y="4598180"/>
            <a:ext cx="3559944" cy="1807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530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C6A116-1E56-4F2F-8FF4-4B9E41216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Meet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конференцияны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KZ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75E8DE3-8688-4C45-8AC8-434AA56CE5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53919" y="2064971"/>
            <a:ext cx="7084380" cy="4477193"/>
          </a:xfrm>
        </p:spPr>
      </p:pic>
    </p:spTree>
    <p:extLst>
      <p:ext uri="{BB962C8B-B14F-4D97-AF65-F5344CB8AC3E}">
        <p14:creationId xmlns:p14="http://schemas.microsoft.com/office/powerpoint/2010/main" val="2442617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1F0B8F-6897-4E39-948D-3B8EF01E0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Classroom</a:t>
            </a:r>
            <a:endParaRPr lang="ru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FC9CA8-B4FF-4654-AEED-60B6FD7EB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Classroom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бұл білім беру ұйымдарында сабақты оқушыларға жеңіл және қолайлы етіп ұйымдастыруға көмектесетін тегін платформа</a:t>
            </a:r>
          </a:p>
          <a:p>
            <a:endParaRPr lang="kk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Артықшылығы:</a:t>
            </a:r>
          </a:p>
          <a:p>
            <a:pPr lvl="1"/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Қолданысқа жеңіл және қолайлы</a:t>
            </a:r>
          </a:p>
          <a:p>
            <a:pPr lvl="1"/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Уақытты үнемдейді. Тапсырмаларды электронды түрде жасап, тексеріп, бағалаған қағаз түріне қарағанда тиімді әрі тез</a:t>
            </a:r>
          </a:p>
          <a:p>
            <a:pPr lvl="1"/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Қолайлы ұйымдастыру</a:t>
            </a:r>
          </a:p>
          <a:p>
            <a:pPr lvl="1"/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Жедел байланыс</a:t>
            </a:r>
          </a:p>
        </p:txBody>
      </p:sp>
    </p:spTree>
    <p:extLst>
      <p:ext uri="{BB962C8B-B14F-4D97-AF65-F5344CB8AC3E}">
        <p14:creationId xmlns:p14="http://schemas.microsoft.com/office/powerpoint/2010/main" val="2616168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E355AF-1211-49D3-903D-4D8C1F38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Classroom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-ді қалай қолданамыз?</a:t>
            </a:r>
            <a:endParaRPr lang="ru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9C144A-8174-480A-B930-5B15651D2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1445" y="2133600"/>
            <a:ext cx="4051285" cy="3777622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Gmail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аккаунттын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ашамыз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жоқ болса)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https://www.gmail.com/mail/help/intl/ru/about.html?de.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Сілтемесі арқылы парақшаға өтіп,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аккаунт» батырмасын басамыз</a:t>
            </a:r>
          </a:p>
          <a:p>
            <a:pPr marL="457200" lvl="1" indent="0">
              <a:buNone/>
            </a:pPr>
            <a:endParaRPr lang="kk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Classroom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рақшасын ашып (</a:t>
            </a:r>
            <a:r>
              <a:rPr lang="en-US" dirty="0">
                <a:hlinkClick r:id="rId3"/>
              </a:rPr>
              <a:t>https://classroom.google.com/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«Создать курс»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батырмасын басамыз</a:t>
            </a:r>
            <a:endParaRPr lang="kk-KZ" dirty="0"/>
          </a:p>
          <a:p>
            <a:endParaRPr lang="ru-KZ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D89B9F-AF38-48DA-9196-49AB34469E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6413" y="2009825"/>
            <a:ext cx="3559944" cy="201195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D4787F5-9872-4FFC-98C0-4263C8B5DC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6413" y="4254133"/>
            <a:ext cx="3559944" cy="181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533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14F9D3-2725-4957-AC70-C6F6EB3BF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Classroom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-ді қалай қолданамыз?</a:t>
            </a:r>
            <a:endParaRPr lang="ru-KZ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F4AAED-C4E2-4EB6-BC7E-41AC914694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7446" y="2098090"/>
            <a:ext cx="4145871" cy="4426998"/>
          </a:xfrm>
        </p:spPr>
        <p:txBody>
          <a:bodyPr>
            <a:normAutofit lnSpcReduction="10000"/>
          </a:bodyPr>
          <a:lstStyle/>
          <a:p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 болған парақшада курстың атын жазамыз (Қалған ақпаратты толтыру міндетті емес) және 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батырмасын басамыз  </a:t>
            </a:r>
          </a:p>
          <a:p>
            <a:endParaRPr lang="kk-KZ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Курсты ашқан соң оқушыларды қосамыз</a:t>
            </a:r>
          </a:p>
          <a:p>
            <a:pPr lvl="1"/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Пользователи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батырмасын басып ашылған парақшаның астында 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Пригласить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батымасын басамыз</a:t>
            </a:r>
            <a:endParaRPr lang="en-US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Пайда болған парақшада сілетемені көшіріп оқушыларға жіберу арқылы немесе әр оқушының электронды поштасын енгізу арқылы </a:t>
            </a:r>
            <a:r>
              <a:rPr lang="kk-KZ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оқушыларды курсқа 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қосамыз</a:t>
            </a:r>
            <a:endParaRPr lang="ru-KZ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FD587BF-A7B4-437C-B1DC-3C8B6C40FA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2039" y="1905000"/>
            <a:ext cx="2413743" cy="16191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7208174-1F9E-4975-B6F7-EC986E1D07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4565" y="3834578"/>
            <a:ext cx="4063015" cy="19408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E894D10-9FC4-412D-B662-CC9371D046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5782" y="4030462"/>
            <a:ext cx="2069376" cy="262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701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F08C80-508D-4730-8F3A-73A6CD1E9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Classroom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-ді қалай қолданамыз?</a:t>
            </a:r>
            <a:b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KZ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F6F359-9B37-41B0-BBE8-CDC0A40A32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2567" y="2142477"/>
            <a:ext cx="4166695" cy="4613430"/>
          </a:xfrm>
        </p:spPr>
        <p:txBody>
          <a:bodyPr>
            <a:normAutofit fontScale="85000" lnSpcReduction="10000"/>
          </a:bodyPr>
          <a:lstStyle/>
          <a:p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 сабақты енгізу үшін 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Новая запись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батырмасын басамыз</a:t>
            </a:r>
          </a:p>
          <a:p>
            <a:endParaRPr lang="kk-KZ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Ашылған парақшада сабақтың тақырыбын және қосалқы ақпарат жазуға болады</a:t>
            </a:r>
          </a:p>
          <a:p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Добавить 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Ссылка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батырмасын басу арқылы қосалқы оқу материалдарыға, бейне-баяндарға сілтеме тастауға болады. Немесе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Добавить 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Файл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батырмасын басып өзіміздің материалдарымызды кез келген форматта жүктеуге де болады</a:t>
            </a:r>
          </a:p>
          <a:p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Жүктеп болған соң 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Опубликовать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батырмасын басып, сабақты дәл қазір салу немесе белгілі бір уақытта салуға болады. Өзімізге ыңғайлы нұсқаны таңдаймыз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42912AB-5431-4BCD-A1E5-50567B567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9980" y="2073369"/>
            <a:ext cx="3471938" cy="16818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F79FBE6-F7D4-46F7-B60C-9A2CDB138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9980" y="4032307"/>
            <a:ext cx="2902999" cy="197001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5C4C759-2089-4CFC-9C20-BD77F551A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8805" y="4032307"/>
            <a:ext cx="2561255" cy="1970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64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85FA83-92BC-459B-83F8-CE7EAB621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Google Classroom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-ді қалай қолданамыз?</a:t>
            </a:r>
            <a:b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KZ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B6962C-9A55-4321-AFBA-5B3591765B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1545" y="2560539"/>
            <a:ext cx="4885786" cy="2553826"/>
          </a:xfrm>
        </p:spPr>
        <p:txBody>
          <a:bodyPr/>
          <a:lstStyle/>
          <a:p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Google Classroom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ның оқу процесіне пайдалы бұдан да басқа көп ерекшеліктері бар олармен 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kk-KZ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бөліміне кіріп көруге болады </a:t>
            </a:r>
          </a:p>
          <a:p>
            <a:endParaRPr lang="kk-KZ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8AF7E72-C6A9-4A0B-A9B8-70723576BB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8262" y="2560539"/>
            <a:ext cx="4435874" cy="255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070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E0703D-8402-43C1-9CE1-DDC1C57EC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8802CE5-1403-453C-A4F1-8CEB27F507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89211" y="1598612"/>
            <a:ext cx="3641467" cy="4813299"/>
          </a:xfrm>
        </p:spPr>
        <p:txBody>
          <a:bodyPr>
            <a:normAutofit/>
          </a:bodyPr>
          <a:lstStyle/>
          <a:p>
            <a:endParaRPr lang="en-US" sz="2400" dirty="0">
              <a:solidFill>
                <a:schemeClr val="tx2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kk-KZ" sz="2400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Қашықтықтан оқытудың ерекшелігі – білім берудің біртұтас ақпараттық жүйесін құру арқылы оқушылардың білім деңгейін көтеру. </a:t>
            </a:r>
            <a:endParaRPr lang="ru-KZ" sz="24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8425E8E6-7BFA-455F-8610-2F640143C49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073" y="2709861"/>
            <a:ext cx="51816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8864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19AD2D-8107-44BC-9138-9AD8DD1DE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8255" y="177543"/>
            <a:ext cx="8911687" cy="1280890"/>
          </a:xfrm>
        </p:spPr>
        <p:txBody>
          <a:bodyPr>
            <a:noAutofit/>
          </a:bodyPr>
          <a:lstStyle/>
          <a:p>
            <a:r>
              <a:rPr lang="ru-KZ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Қашықтықтан</a:t>
            </a:r>
            <a:r>
              <a:rPr lang="ru-KZ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KZ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KZ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KZ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технологиясының</a:t>
            </a:r>
            <a:r>
              <a:rPr lang="ru-KZ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KZ" dirty="0" err="1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артықшылықтары</a:t>
            </a:r>
            <a:r>
              <a:rPr lang="ru-KZ" dirty="0">
                <a:solidFill>
                  <a:schemeClr val="tx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KZ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K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D38DFCB-7B04-4FF1-AE7B-90901246ED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6344443"/>
              </p:ext>
            </p:extLst>
          </p:nvPr>
        </p:nvGraphicFramePr>
        <p:xfrm>
          <a:off x="1472794" y="1552687"/>
          <a:ext cx="7703102" cy="2013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3">
            <a:extLst>
              <a:ext uri="{FF2B5EF4-FFF2-40B4-BE49-F238E27FC236}">
                <a16:creationId xmlns:a16="http://schemas.microsoft.com/office/drawing/2014/main" id="{F34A9A35-3719-44A8-95E8-2D223C86C8D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8954607"/>
              </p:ext>
            </p:extLst>
          </p:nvPr>
        </p:nvGraphicFramePr>
        <p:xfrm>
          <a:off x="1472793" y="3660039"/>
          <a:ext cx="7703103" cy="1935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7753C300-4239-462B-A66D-47D640662627}"/>
              </a:ext>
            </a:extLst>
          </p:cNvPr>
          <p:cNvGrpSpPr/>
          <p:nvPr/>
        </p:nvGrpSpPr>
        <p:grpSpPr>
          <a:xfrm>
            <a:off x="2854201" y="5689419"/>
            <a:ext cx="5122563" cy="552758"/>
            <a:chOff x="1428459" y="1382131"/>
            <a:chExt cx="5122563" cy="552758"/>
          </a:xfrm>
        </p:grpSpPr>
        <p:sp>
          <p:nvSpPr>
            <p:cNvPr id="21" name="Стрелка: пятиугольник 20">
              <a:extLst>
                <a:ext uri="{FF2B5EF4-FFF2-40B4-BE49-F238E27FC236}">
                  <a16:creationId xmlns:a16="http://schemas.microsoft.com/office/drawing/2014/main" id="{CBB31DCD-CB2B-410A-A6E4-838797F2E037}"/>
                </a:ext>
              </a:extLst>
            </p:cNvPr>
            <p:cNvSpPr/>
            <p:nvPr/>
          </p:nvSpPr>
          <p:spPr>
            <a:xfrm rot="10800000">
              <a:off x="1428459" y="1382131"/>
              <a:ext cx="5122563" cy="552758"/>
            </a:xfrm>
            <a:prstGeom prst="homePlate">
              <a:avLst/>
            </a:prstGeom>
            <a:solidFill>
              <a:schemeClr val="tx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Стрелка: пятиугольник 4">
              <a:extLst>
                <a:ext uri="{FF2B5EF4-FFF2-40B4-BE49-F238E27FC236}">
                  <a16:creationId xmlns:a16="http://schemas.microsoft.com/office/drawing/2014/main" id="{06386730-C54F-42EF-BBB2-5AC794636DB3}"/>
                </a:ext>
              </a:extLst>
            </p:cNvPr>
            <p:cNvSpPr txBox="1"/>
            <p:nvPr/>
          </p:nvSpPr>
          <p:spPr>
            <a:xfrm>
              <a:off x="1566648" y="1382131"/>
              <a:ext cx="4984374" cy="5527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3751" tIns="60960" rIns="113792" bIns="6096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SzPts val="1000"/>
                <a:buFont typeface="Symbol" panose="05050102010706020507" pitchFamily="18" charset="2"/>
                <a:buNone/>
              </a:pPr>
              <a:r>
                <a:rPr lang="ru-KZ" sz="1600" dirty="0" err="1">
                  <a:solidFill>
                    <a:schemeClr val="bg2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Денсаулық</a:t>
              </a:r>
              <a:r>
                <a:rPr lang="ru-KZ" sz="1600" dirty="0">
                  <a:solidFill>
                    <a:schemeClr val="bg2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KZ" sz="1600" dirty="0" err="1">
                  <a:solidFill>
                    <a:schemeClr val="bg2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күйі</a:t>
              </a:r>
              <a:r>
                <a:rPr lang="ru-KZ" sz="1600" dirty="0">
                  <a:solidFill>
                    <a:schemeClr val="bg2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KZ" sz="1600" dirty="0" err="1">
                  <a:solidFill>
                    <a:schemeClr val="bg2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бойынша</a:t>
              </a:r>
              <a:r>
                <a:rPr lang="ru-KZ" sz="1600" dirty="0">
                  <a:solidFill>
                    <a:schemeClr val="bg2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KZ" sz="1600" dirty="0" err="1">
                  <a:solidFill>
                    <a:schemeClr val="bg2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шектеулер</a:t>
              </a:r>
              <a:r>
                <a:rPr lang="ru-KZ" sz="1600" dirty="0">
                  <a:solidFill>
                    <a:schemeClr val="bg2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ru-KZ" sz="1600" dirty="0" err="1">
                  <a:solidFill>
                    <a:schemeClr val="bg2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жоқ</a:t>
              </a:r>
              <a:endParaRPr lang="ru-KZ" sz="1600" kern="1200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Овал 32">
            <a:extLst>
              <a:ext uri="{FF2B5EF4-FFF2-40B4-BE49-F238E27FC236}">
                <a16:creationId xmlns:a16="http://schemas.microsoft.com/office/drawing/2014/main" id="{593C4486-2505-42BA-B046-6589FA511538}"/>
              </a:ext>
            </a:extLst>
          </p:cNvPr>
          <p:cNvSpPr/>
          <p:nvPr/>
        </p:nvSpPr>
        <p:spPr>
          <a:xfrm>
            <a:off x="2646916" y="5689419"/>
            <a:ext cx="552758" cy="552758"/>
          </a:xfrm>
          <a:prstGeom prst="ellipse">
            <a:avLst/>
          </a:prstGeom>
          <a:blipFill rotWithShape="1">
            <a:blip r:embed="rId12"/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52642974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310</TotalTime>
  <Words>670</Words>
  <Application>Microsoft Office PowerPoint</Application>
  <PresentationFormat>Широкоэкранный</PresentationFormat>
  <Paragraphs>74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Century Gothic</vt:lpstr>
      <vt:lpstr>Symbol</vt:lpstr>
      <vt:lpstr>Times New Roman</vt:lpstr>
      <vt:lpstr>Wingdings 3</vt:lpstr>
      <vt:lpstr>Легкий дым</vt:lpstr>
      <vt:lpstr>Қашықтан оқытудың ерекшеліктері мен түрлері және оны тиімді ұйымдастыру. </vt:lpstr>
      <vt:lpstr>Презентация PowerPoint</vt:lpstr>
      <vt:lpstr>Қашықтықтан оқытудың түрлері</vt:lpstr>
      <vt:lpstr>Презентация PowerPoint</vt:lpstr>
      <vt:lpstr>Google Meet</vt:lpstr>
      <vt:lpstr>Google Meet-те конференцияны қалай ашуға болады?</vt:lpstr>
      <vt:lpstr>Google Meet-те конференцияны қалай ашуға болады?</vt:lpstr>
      <vt:lpstr>Google Classroom</vt:lpstr>
      <vt:lpstr>Google Classroom-ді қалай қолданамыз?</vt:lpstr>
      <vt:lpstr>Google Classroom-ді қалай қолданамыз?</vt:lpstr>
      <vt:lpstr>Google Classroom-ді қалай қолданамыз? </vt:lpstr>
      <vt:lpstr>Google Classroom-ді қалай қолданамыз? </vt:lpstr>
      <vt:lpstr>Презентация PowerPoint</vt:lpstr>
      <vt:lpstr>Қашықтықтан оқыту технологиясының артықшылықтары: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Қашықтан оқытудың ерекшеліктері мен түрлері және оны тиімді ұйымдастыру.</dc:title>
  <dc:creator>Куанышбек Мамай</dc:creator>
  <cp:lastModifiedBy>Куанышбек Мамай</cp:lastModifiedBy>
  <cp:revision>29</cp:revision>
  <dcterms:created xsi:type="dcterms:W3CDTF">2020-08-14T08:26:37Z</dcterms:created>
  <dcterms:modified xsi:type="dcterms:W3CDTF">2020-08-17T15:03:35Z</dcterms:modified>
</cp:coreProperties>
</file>