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 snapToGrid="0">
      <p:cViewPr varScale="1">
        <p:scale>
          <a:sx n="80" d="100"/>
          <a:sy n="80" d="100"/>
        </p:scale>
        <p:origin x="36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9.jpg"/><Relationship Id="rId4" Type="http://schemas.openxmlformats.org/officeDocument/2006/relationships/image" Target="../media/image3.jp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9.jpg"/><Relationship Id="rId4" Type="http://schemas.openxmlformats.org/officeDocument/2006/relationships/image" Target="../media/image3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BB4691-2BC7-4B12-9EB9-95A2FA2EFCE3}" type="doc">
      <dgm:prSet loTypeId="urn:microsoft.com/office/officeart/2005/8/layout/cycle6" loCatId="relationship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D1ECDA9-C66B-4701-82DE-75291B1C8348}">
      <dgm:prSet custT="1"/>
      <dgm:spPr/>
      <dgm:t>
        <a:bodyPr/>
        <a:lstStyle/>
        <a:p>
          <a:r>
            <a:rPr lang="kk-KZ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Қоғамның мүгедектік мәселелерін түсінуі</a:t>
          </a:r>
          <a:endParaRPr lang="ru-RU" sz="16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A27CDD-9011-4E65-9E88-3FE88F262BD6}" type="parTrans" cxnId="{28F0E20D-6730-4C9B-B92E-C9B5E7974740}">
      <dgm:prSet/>
      <dgm:spPr/>
      <dgm:t>
        <a:bodyPr/>
        <a:lstStyle/>
        <a:p>
          <a:endParaRPr lang="ru-RU"/>
        </a:p>
      </dgm:t>
    </dgm:pt>
    <dgm:pt modelId="{0ECF8BC7-BC9C-4FB4-A7B6-E3683C8F76B5}" type="sibTrans" cxnId="{28F0E20D-6730-4C9B-B92E-C9B5E7974740}">
      <dgm:prSet/>
      <dgm:spPr/>
      <dgm:t>
        <a:bodyPr/>
        <a:lstStyle/>
        <a:p>
          <a:endParaRPr lang="ru-RU"/>
        </a:p>
      </dgm:t>
    </dgm:pt>
    <dgm:pt modelId="{2393CAB3-BA64-4075-8429-EE6DFA9DD5BA}">
      <dgm:prSet custT="1"/>
      <dgm:spPr/>
      <dgm:t>
        <a:bodyPr/>
        <a:lstStyle/>
        <a:p>
          <a:r>
            <a:rPr lang="kk-KZ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Өз</a:t>
          </a:r>
          <a:r>
            <a: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</a:t>
          </a:r>
          <a:r>
            <a:rPr lang="kk-KZ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өзі</a:t>
          </a:r>
          <a:r>
            <a: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 </a:t>
          </a:r>
          <a:r>
            <a:rPr lang="ru-RU" sz="18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сенімді</a:t>
          </a:r>
          <a:r>
            <a: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болу </a:t>
          </a:r>
        </a:p>
      </dgm:t>
    </dgm:pt>
    <dgm:pt modelId="{C4AE2E10-DF1E-4702-815A-2C1D3C455060}" type="parTrans" cxnId="{9D814855-B51A-460F-BFAD-356CE1FE65A0}">
      <dgm:prSet/>
      <dgm:spPr/>
      <dgm:t>
        <a:bodyPr/>
        <a:lstStyle/>
        <a:p>
          <a:endParaRPr lang="ru-RU"/>
        </a:p>
      </dgm:t>
    </dgm:pt>
    <dgm:pt modelId="{DF977656-8D23-46DF-BC7F-D98616B81D12}" type="sibTrans" cxnId="{9D814855-B51A-460F-BFAD-356CE1FE65A0}">
      <dgm:prSet/>
      <dgm:spPr/>
      <dgm:t>
        <a:bodyPr/>
        <a:lstStyle/>
        <a:p>
          <a:endParaRPr lang="ru-RU"/>
        </a:p>
      </dgm:t>
    </dgm:pt>
    <dgm:pt modelId="{FFA9D494-A45F-4918-8D87-8920A4AFA884}">
      <dgm:prSet custT="1"/>
      <dgm:spPr/>
      <dgm:t>
        <a:bodyPr/>
        <a:lstStyle/>
        <a:p>
          <a:r>
            <a:rPr lang="kk-KZ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Сыныптастарымен  қарым </a:t>
          </a:r>
          <a:r>
            <a: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kk-KZ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қатынаста болу</a:t>
          </a:r>
          <a:endParaRPr lang="ru-RU" sz="18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7EDD04-F420-495D-BBF8-4DEF9EF81F06}" type="parTrans" cxnId="{1DAFBBC5-2599-45F0-87B3-8E0D4C8AD7C5}">
      <dgm:prSet/>
      <dgm:spPr/>
      <dgm:t>
        <a:bodyPr/>
        <a:lstStyle/>
        <a:p>
          <a:endParaRPr lang="ru-RU"/>
        </a:p>
      </dgm:t>
    </dgm:pt>
    <dgm:pt modelId="{F191536F-31D8-4F5A-BF0A-48DC03343493}" type="sibTrans" cxnId="{1DAFBBC5-2599-45F0-87B3-8E0D4C8AD7C5}">
      <dgm:prSet/>
      <dgm:spPr/>
      <dgm:t>
        <a:bodyPr/>
        <a:lstStyle/>
        <a:p>
          <a:endParaRPr lang="ru-RU"/>
        </a:p>
      </dgm:t>
    </dgm:pt>
    <dgm:pt modelId="{824C66D9-0350-4334-AB33-8158320793E5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Толыққанды білім алу</a:t>
          </a:r>
          <a:endParaRPr lang="ru-RU" sz="18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k-KZ" sz="14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88F02A-0608-40CF-AC89-F43CD30C6F63}" type="parTrans" cxnId="{38789C00-53FA-4D0A-9251-FDF95206015F}">
      <dgm:prSet/>
      <dgm:spPr/>
      <dgm:t>
        <a:bodyPr/>
        <a:lstStyle/>
        <a:p>
          <a:endParaRPr lang="ru-RU"/>
        </a:p>
      </dgm:t>
    </dgm:pt>
    <dgm:pt modelId="{BC445943-E533-4703-B4CC-6E45B92F8E1F}" type="sibTrans" cxnId="{38789C00-53FA-4D0A-9251-FDF95206015F}">
      <dgm:prSet/>
      <dgm:spPr/>
      <dgm:t>
        <a:bodyPr/>
        <a:lstStyle/>
        <a:p>
          <a:endParaRPr lang="ru-RU"/>
        </a:p>
      </dgm:t>
    </dgm:pt>
    <dgm:pt modelId="{D9B87BA0-DAEB-4793-A7E0-4C5120868CE0}">
      <dgm:prSet custT="1"/>
      <dgm:spPr/>
      <dgm:t>
        <a:bodyPr/>
        <a:lstStyle/>
        <a:p>
          <a:r>
            <a:rPr lang="kk-KZ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Қоғам өміріне бейімдеу</a:t>
          </a:r>
          <a:endParaRPr lang="ru-RU" sz="18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24887B-36A9-437D-BCBD-EC9F9569169F}" type="parTrans" cxnId="{BCA6EE24-AB0F-4DD1-AC3F-BFBF28F1D6A0}">
      <dgm:prSet/>
      <dgm:spPr/>
      <dgm:t>
        <a:bodyPr/>
        <a:lstStyle/>
        <a:p>
          <a:endParaRPr lang="ru-RU"/>
        </a:p>
      </dgm:t>
    </dgm:pt>
    <dgm:pt modelId="{216B9F8D-5E12-46A4-B469-5FA005D0BB04}" type="sibTrans" cxnId="{BCA6EE24-AB0F-4DD1-AC3F-BFBF28F1D6A0}">
      <dgm:prSet/>
      <dgm:spPr/>
      <dgm:t>
        <a:bodyPr/>
        <a:lstStyle/>
        <a:p>
          <a:endParaRPr lang="ru-RU"/>
        </a:p>
      </dgm:t>
    </dgm:pt>
    <dgm:pt modelId="{031FCD57-4E66-44E7-B714-279568DB6800}" type="pres">
      <dgm:prSet presAssocID="{D8BB4691-2BC7-4B12-9EB9-95A2FA2EFCE3}" presName="cycle" presStyleCnt="0">
        <dgm:presLayoutVars>
          <dgm:dir/>
          <dgm:resizeHandles val="exact"/>
        </dgm:presLayoutVars>
      </dgm:prSet>
      <dgm:spPr/>
    </dgm:pt>
    <dgm:pt modelId="{7E5707F3-95B5-4999-A65C-0129604FBFBA}" type="pres">
      <dgm:prSet presAssocID="{824C66D9-0350-4334-AB33-8158320793E5}" presName="node" presStyleLbl="node1" presStyleIdx="0" presStyleCnt="5" custScaleY="116750">
        <dgm:presLayoutVars>
          <dgm:bulletEnabled val="1"/>
        </dgm:presLayoutVars>
      </dgm:prSet>
      <dgm:spPr/>
    </dgm:pt>
    <dgm:pt modelId="{321FFE88-9676-421A-AF3D-206BFD13B767}" type="pres">
      <dgm:prSet presAssocID="{824C66D9-0350-4334-AB33-8158320793E5}" presName="spNode" presStyleCnt="0"/>
      <dgm:spPr/>
    </dgm:pt>
    <dgm:pt modelId="{2662E07C-E3F5-441D-BEBE-129649BA4A61}" type="pres">
      <dgm:prSet presAssocID="{BC445943-E533-4703-B4CC-6E45B92F8E1F}" presName="sibTrans" presStyleLbl="sibTrans1D1" presStyleIdx="0" presStyleCnt="5"/>
      <dgm:spPr/>
    </dgm:pt>
    <dgm:pt modelId="{831CE385-D6E2-476A-AAB0-4242CA3A3C9A}" type="pres">
      <dgm:prSet presAssocID="{9D1ECDA9-C66B-4701-82DE-75291B1C8348}" presName="node" presStyleLbl="node1" presStyleIdx="1" presStyleCnt="5" custScaleY="143465">
        <dgm:presLayoutVars>
          <dgm:bulletEnabled val="1"/>
        </dgm:presLayoutVars>
      </dgm:prSet>
      <dgm:spPr/>
    </dgm:pt>
    <dgm:pt modelId="{DF0FE74C-8DB1-4B15-98F4-FDD43F6FFF73}" type="pres">
      <dgm:prSet presAssocID="{9D1ECDA9-C66B-4701-82DE-75291B1C8348}" presName="spNode" presStyleCnt="0"/>
      <dgm:spPr/>
    </dgm:pt>
    <dgm:pt modelId="{291362EC-C23A-4625-8557-68DE53147E7E}" type="pres">
      <dgm:prSet presAssocID="{0ECF8BC7-BC9C-4FB4-A7B6-E3683C8F76B5}" presName="sibTrans" presStyleLbl="sibTrans1D1" presStyleIdx="1" presStyleCnt="5"/>
      <dgm:spPr/>
    </dgm:pt>
    <dgm:pt modelId="{884DB227-D8C8-4169-AC28-FCFC7C7F4051}" type="pres">
      <dgm:prSet presAssocID="{FFA9D494-A45F-4918-8D87-8920A4AFA884}" presName="node" presStyleLbl="node1" presStyleIdx="2" presStyleCnt="5" custScaleY="128945">
        <dgm:presLayoutVars>
          <dgm:bulletEnabled val="1"/>
        </dgm:presLayoutVars>
      </dgm:prSet>
      <dgm:spPr/>
    </dgm:pt>
    <dgm:pt modelId="{2B5BFCD9-7F02-464D-93E8-ACEDB35B1FDA}" type="pres">
      <dgm:prSet presAssocID="{FFA9D494-A45F-4918-8D87-8920A4AFA884}" presName="spNode" presStyleCnt="0"/>
      <dgm:spPr/>
    </dgm:pt>
    <dgm:pt modelId="{960DC08E-3CAF-4E03-9801-C47B5DEC5D83}" type="pres">
      <dgm:prSet presAssocID="{F191536F-31D8-4F5A-BF0A-48DC03343493}" presName="sibTrans" presStyleLbl="sibTrans1D1" presStyleIdx="2" presStyleCnt="5"/>
      <dgm:spPr/>
    </dgm:pt>
    <dgm:pt modelId="{C97A7077-FA29-4E19-A606-DD093642DB18}" type="pres">
      <dgm:prSet presAssocID="{2393CAB3-BA64-4075-8429-EE6DFA9DD5BA}" presName="node" presStyleLbl="node1" presStyleIdx="3" presStyleCnt="5" custScaleX="110060" custScaleY="134434" custRadScaleRad="99601" custRadScaleInc="11530">
        <dgm:presLayoutVars>
          <dgm:bulletEnabled val="1"/>
        </dgm:presLayoutVars>
      </dgm:prSet>
      <dgm:spPr/>
    </dgm:pt>
    <dgm:pt modelId="{3154E3C9-8AFE-47B4-9D8C-7C3C15BBD5F1}" type="pres">
      <dgm:prSet presAssocID="{2393CAB3-BA64-4075-8429-EE6DFA9DD5BA}" presName="spNode" presStyleCnt="0"/>
      <dgm:spPr/>
    </dgm:pt>
    <dgm:pt modelId="{E7F90C8A-F104-48E6-AA8C-99A3A7A5DA8E}" type="pres">
      <dgm:prSet presAssocID="{DF977656-8D23-46DF-BC7F-D98616B81D12}" presName="sibTrans" presStyleLbl="sibTrans1D1" presStyleIdx="3" presStyleCnt="5"/>
      <dgm:spPr/>
    </dgm:pt>
    <dgm:pt modelId="{29D8BBBA-F0E2-448A-A19A-9900B9F7F09E}" type="pres">
      <dgm:prSet presAssocID="{D9B87BA0-DAEB-4793-A7E0-4C5120868CE0}" presName="node" presStyleLbl="node1" presStyleIdx="4" presStyleCnt="5" custScaleY="143465">
        <dgm:presLayoutVars>
          <dgm:bulletEnabled val="1"/>
        </dgm:presLayoutVars>
      </dgm:prSet>
      <dgm:spPr/>
    </dgm:pt>
    <dgm:pt modelId="{925FFE60-5BA1-4627-9CB4-775134E3DE5B}" type="pres">
      <dgm:prSet presAssocID="{D9B87BA0-DAEB-4793-A7E0-4C5120868CE0}" presName="spNode" presStyleCnt="0"/>
      <dgm:spPr/>
    </dgm:pt>
    <dgm:pt modelId="{F1FD8DC0-5C68-4EAA-B1E0-B59087671D8F}" type="pres">
      <dgm:prSet presAssocID="{216B9F8D-5E12-46A4-B469-5FA005D0BB04}" presName="sibTrans" presStyleLbl="sibTrans1D1" presStyleIdx="4" presStyleCnt="5"/>
      <dgm:spPr/>
    </dgm:pt>
  </dgm:ptLst>
  <dgm:cxnLst>
    <dgm:cxn modelId="{38789C00-53FA-4D0A-9251-FDF95206015F}" srcId="{D8BB4691-2BC7-4B12-9EB9-95A2FA2EFCE3}" destId="{824C66D9-0350-4334-AB33-8158320793E5}" srcOrd="0" destOrd="0" parTransId="{2688F02A-0608-40CF-AC89-F43CD30C6F63}" sibTransId="{BC445943-E533-4703-B4CC-6E45B92F8E1F}"/>
    <dgm:cxn modelId="{46779E00-AC95-49DB-B9AB-03DD5BEDAF0B}" type="presOf" srcId="{0ECF8BC7-BC9C-4FB4-A7B6-E3683C8F76B5}" destId="{291362EC-C23A-4625-8557-68DE53147E7E}" srcOrd="0" destOrd="0" presId="urn:microsoft.com/office/officeart/2005/8/layout/cycle6"/>
    <dgm:cxn modelId="{28AA0708-EC07-48B7-AE32-5BD61BC7A5EC}" type="presOf" srcId="{2393CAB3-BA64-4075-8429-EE6DFA9DD5BA}" destId="{C97A7077-FA29-4E19-A606-DD093642DB18}" srcOrd="0" destOrd="0" presId="urn:microsoft.com/office/officeart/2005/8/layout/cycle6"/>
    <dgm:cxn modelId="{DB98640A-4636-4D4E-AF99-F5EC63EE3D47}" type="presOf" srcId="{BC445943-E533-4703-B4CC-6E45B92F8E1F}" destId="{2662E07C-E3F5-441D-BEBE-129649BA4A61}" srcOrd="0" destOrd="0" presId="urn:microsoft.com/office/officeart/2005/8/layout/cycle6"/>
    <dgm:cxn modelId="{28F0E20D-6730-4C9B-B92E-C9B5E7974740}" srcId="{D8BB4691-2BC7-4B12-9EB9-95A2FA2EFCE3}" destId="{9D1ECDA9-C66B-4701-82DE-75291B1C8348}" srcOrd="1" destOrd="0" parTransId="{B2A27CDD-9011-4E65-9E88-3FE88F262BD6}" sibTransId="{0ECF8BC7-BC9C-4FB4-A7B6-E3683C8F76B5}"/>
    <dgm:cxn modelId="{3A500D1D-D0BD-4639-9E7D-780832CA856C}" type="presOf" srcId="{9D1ECDA9-C66B-4701-82DE-75291B1C8348}" destId="{831CE385-D6E2-476A-AAB0-4242CA3A3C9A}" srcOrd="0" destOrd="0" presId="urn:microsoft.com/office/officeart/2005/8/layout/cycle6"/>
    <dgm:cxn modelId="{BCA6EE24-AB0F-4DD1-AC3F-BFBF28F1D6A0}" srcId="{D8BB4691-2BC7-4B12-9EB9-95A2FA2EFCE3}" destId="{D9B87BA0-DAEB-4793-A7E0-4C5120868CE0}" srcOrd="4" destOrd="0" parTransId="{5324887B-36A9-437D-BCBD-EC9F9569169F}" sibTransId="{216B9F8D-5E12-46A4-B469-5FA005D0BB04}"/>
    <dgm:cxn modelId="{2855A736-B3A9-4475-935B-A570C0D1E927}" type="presOf" srcId="{824C66D9-0350-4334-AB33-8158320793E5}" destId="{7E5707F3-95B5-4999-A65C-0129604FBFBA}" srcOrd="0" destOrd="0" presId="urn:microsoft.com/office/officeart/2005/8/layout/cycle6"/>
    <dgm:cxn modelId="{4D546F44-4B10-4B66-B076-DA7253527667}" type="presOf" srcId="{F191536F-31D8-4F5A-BF0A-48DC03343493}" destId="{960DC08E-3CAF-4E03-9801-C47B5DEC5D83}" srcOrd="0" destOrd="0" presId="urn:microsoft.com/office/officeart/2005/8/layout/cycle6"/>
    <dgm:cxn modelId="{FF840B6E-6193-4E82-8532-389D6042A8B3}" type="presOf" srcId="{FFA9D494-A45F-4918-8D87-8920A4AFA884}" destId="{884DB227-D8C8-4169-AC28-FCFC7C7F4051}" srcOrd="0" destOrd="0" presId="urn:microsoft.com/office/officeart/2005/8/layout/cycle6"/>
    <dgm:cxn modelId="{C946B170-5913-41B6-842B-A286792E6714}" type="presOf" srcId="{D8BB4691-2BC7-4B12-9EB9-95A2FA2EFCE3}" destId="{031FCD57-4E66-44E7-B714-279568DB6800}" srcOrd="0" destOrd="0" presId="urn:microsoft.com/office/officeart/2005/8/layout/cycle6"/>
    <dgm:cxn modelId="{2A293672-A558-43D2-80C9-F5DB7D3118CB}" type="presOf" srcId="{216B9F8D-5E12-46A4-B469-5FA005D0BB04}" destId="{F1FD8DC0-5C68-4EAA-B1E0-B59087671D8F}" srcOrd="0" destOrd="0" presId="urn:microsoft.com/office/officeart/2005/8/layout/cycle6"/>
    <dgm:cxn modelId="{9D814855-B51A-460F-BFAD-356CE1FE65A0}" srcId="{D8BB4691-2BC7-4B12-9EB9-95A2FA2EFCE3}" destId="{2393CAB3-BA64-4075-8429-EE6DFA9DD5BA}" srcOrd="3" destOrd="0" parTransId="{C4AE2E10-DF1E-4702-815A-2C1D3C455060}" sibTransId="{DF977656-8D23-46DF-BC7F-D98616B81D12}"/>
    <dgm:cxn modelId="{7C3D8E92-CBE6-40AB-8C75-882052947BDE}" type="presOf" srcId="{D9B87BA0-DAEB-4793-A7E0-4C5120868CE0}" destId="{29D8BBBA-F0E2-448A-A19A-9900B9F7F09E}" srcOrd="0" destOrd="0" presId="urn:microsoft.com/office/officeart/2005/8/layout/cycle6"/>
    <dgm:cxn modelId="{586A29AC-879E-43AC-93F7-A205D371A44A}" type="presOf" srcId="{DF977656-8D23-46DF-BC7F-D98616B81D12}" destId="{E7F90C8A-F104-48E6-AA8C-99A3A7A5DA8E}" srcOrd="0" destOrd="0" presId="urn:microsoft.com/office/officeart/2005/8/layout/cycle6"/>
    <dgm:cxn modelId="{1DAFBBC5-2599-45F0-87B3-8E0D4C8AD7C5}" srcId="{D8BB4691-2BC7-4B12-9EB9-95A2FA2EFCE3}" destId="{FFA9D494-A45F-4918-8D87-8920A4AFA884}" srcOrd="2" destOrd="0" parTransId="{687EDD04-F420-495D-BBF8-4DEF9EF81F06}" sibTransId="{F191536F-31D8-4F5A-BF0A-48DC03343493}"/>
    <dgm:cxn modelId="{FCDA0AB4-D3FA-4060-9E05-49A58F5F255A}" type="presParOf" srcId="{031FCD57-4E66-44E7-B714-279568DB6800}" destId="{7E5707F3-95B5-4999-A65C-0129604FBFBA}" srcOrd="0" destOrd="0" presId="urn:microsoft.com/office/officeart/2005/8/layout/cycle6"/>
    <dgm:cxn modelId="{48AA9E13-851D-4631-968C-8B7F29717672}" type="presParOf" srcId="{031FCD57-4E66-44E7-B714-279568DB6800}" destId="{321FFE88-9676-421A-AF3D-206BFD13B767}" srcOrd="1" destOrd="0" presId="urn:microsoft.com/office/officeart/2005/8/layout/cycle6"/>
    <dgm:cxn modelId="{18EACFA8-F539-446D-A2B5-DA465BC6C2BE}" type="presParOf" srcId="{031FCD57-4E66-44E7-B714-279568DB6800}" destId="{2662E07C-E3F5-441D-BEBE-129649BA4A61}" srcOrd="2" destOrd="0" presId="urn:microsoft.com/office/officeart/2005/8/layout/cycle6"/>
    <dgm:cxn modelId="{C9764FC5-D331-402E-8D7E-452BDFE4FB3F}" type="presParOf" srcId="{031FCD57-4E66-44E7-B714-279568DB6800}" destId="{831CE385-D6E2-476A-AAB0-4242CA3A3C9A}" srcOrd="3" destOrd="0" presId="urn:microsoft.com/office/officeart/2005/8/layout/cycle6"/>
    <dgm:cxn modelId="{BCF6AE5F-A2D8-45B9-B2DC-F42FF257C9B0}" type="presParOf" srcId="{031FCD57-4E66-44E7-B714-279568DB6800}" destId="{DF0FE74C-8DB1-4B15-98F4-FDD43F6FFF73}" srcOrd="4" destOrd="0" presId="urn:microsoft.com/office/officeart/2005/8/layout/cycle6"/>
    <dgm:cxn modelId="{FCF71DAB-D7BE-4AAF-BB67-DBDB9603E619}" type="presParOf" srcId="{031FCD57-4E66-44E7-B714-279568DB6800}" destId="{291362EC-C23A-4625-8557-68DE53147E7E}" srcOrd="5" destOrd="0" presId="urn:microsoft.com/office/officeart/2005/8/layout/cycle6"/>
    <dgm:cxn modelId="{350C32C2-AEB7-4CBC-8E20-0C109D299006}" type="presParOf" srcId="{031FCD57-4E66-44E7-B714-279568DB6800}" destId="{884DB227-D8C8-4169-AC28-FCFC7C7F4051}" srcOrd="6" destOrd="0" presId="urn:microsoft.com/office/officeart/2005/8/layout/cycle6"/>
    <dgm:cxn modelId="{22349032-806D-4EF7-90E7-10F1C281A8E2}" type="presParOf" srcId="{031FCD57-4E66-44E7-B714-279568DB6800}" destId="{2B5BFCD9-7F02-464D-93E8-ACEDB35B1FDA}" srcOrd="7" destOrd="0" presId="urn:microsoft.com/office/officeart/2005/8/layout/cycle6"/>
    <dgm:cxn modelId="{42520721-E416-4AD8-B198-C80EBA3164B2}" type="presParOf" srcId="{031FCD57-4E66-44E7-B714-279568DB6800}" destId="{960DC08E-3CAF-4E03-9801-C47B5DEC5D83}" srcOrd="8" destOrd="0" presId="urn:microsoft.com/office/officeart/2005/8/layout/cycle6"/>
    <dgm:cxn modelId="{12AA93FF-5A0B-4AF7-8B17-1AFA19B8D2B3}" type="presParOf" srcId="{031FCD57-4E66-44E7-B714-279568DB6800}" destId="{C97A7077-FA29-4E19-A606-DD093642DB18}" srcOrd="9" destOrd="0" presId="urn:microsoft.com/office/officeart/2005/8/layout/cycle6"/>
    <dgm:cxn modelId="{2AFB8F85-534D-4EAD-8335-833B76CD1903}" type="presParOf" srcId="{031FCD57-4E66-44E7-B714-279568DB6800}" destId="{3154E3C9-8AFE-47B4-9D8C-7C3C15BBD5F1}" srcOrd="10" destOrd="0" presId="urn:microsoft.com/office/officeart/2005/8/layout/cycle6"/>
    <dgm:cxn modelId="{0338C7AC-35DC-4D02-AE77-281C62407624}" type="presParOf" srcId="{031FCD57-4E66-44E7-B714-279568DB6800}" destId="{E7F90C8A-F104-48E6-AA8C-99A3A7A5DA8E}" srcOrd="11" destOrd="0" presId="urn:microsoft.com/office/officeart/2005/8/layout/cycle6"/>
    <dgm:cxn modelId="{D70DF9C8-7FF9-497A-87B4-A8C0F55CEF00}" type="presParOf" srcId="{031FCD57-4E66-44E7-B714-279568DB6800}" destId="{29D8BBBA-F0E2-448A-A19A-9900B9F7F09E}" srcOrd="12" destOrd="0" presId="urn:microsoft.com/office/officeart/2005/8/layout/cycle6"/>
    <dgm:cxn modelId="{2175E4B8-F23D-4FFF-BD61-15033E6A5141}" type="presParOf" srcId="{031FCD57-4E66-44E7-B714-279568DB6800}" destId="{925FFE60-5BA1-4627-9CB4-775134E3DE5B}" srcOrd="13" destOrd="0" presId="urn:microsoft.com/office/officeart/2005/8/layout/cycle6"/>
    <dgm:cxn modelId="{268BC3CB-B3FB-4714-87A2-BABB7D9FA63E}" type="presParOf" srcId="{031FCD57-4E66-44E7-B714-279568DB6800}" destId="{F1FD8DC0-5C68-4EAA-B1E0-B59087671D8F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2FEB0C-2654-492C-A3A6-82945E346EAA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AD800A0F-6395-4163-907A-C8B806A0398E}">
      <dgm:prSet phldrT="[Текст]" custT="1"/>
      <dgm:spPr/>
      <dgm:t>
        <a:bodyPr/>
        <a:lstStyle/>
        <a:p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Қазақстан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Республикасында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білім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беруді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ғылымды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дамытудың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2016 – 2019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жылдарға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арналған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мемлекеттік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бағдарламасында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көрсетілген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орта білім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берудің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инфрақұрылымдық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дамуын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қамтамасыз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ететін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міндеттердің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бірі ерекше білім беру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қажеттілігі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бар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балаларды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инклюзивті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ортада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қолдау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, ал орта білім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берудің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мазмұнын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жаңарту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аясындағы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міндеттердің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бірі білім беру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ұйымдарын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өлшемшартпен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бағалау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жүйесіне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көшуді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жүзеге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асыру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деп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көрсетілген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dirty="0"/>
        </a:p>
      </dgm:t>
    </dgm:pt>
    <dgm:pt modelId="{55039774-E23B-46F5-ADCE-0FBB2FD7168F}" type="parTrans" cxnId="{D7595329-8A11-4485-AEDA-0E8CA9BF6E31}">
      <dgm:prSet/>
      <dgm:spPr/>
      <dgm:t>
        <a:bodyPr/>
        <a:lstStyle/>
        <a:p>
          <a:endParaRPr lang="ru-RU"/>
        </a:p>
      </dgm:t>
    </dgm:pt>
    <dgm:pt modelId="{48451403-C99B-43B6-91A8-9C5D6DBBB8D0}" type="sibTrans" cxnId="{D7595329-8A11-4485-AEDA-0E8CA9BF6E31}">
      <dgm:prSet/>
      <dgm:spPr/>
      <dgm:t>
        <a:bodyPr/>
        <a:lstStyle/>
        <a:p>
          <a:endParaRPr lang="ru-RU"/>
        </a:p>
      </dgm:t>
    </dgm:pt>
    <dgm:pt modelId="{3283AFC0-095C-4A0C-9540-405BBF261866}" type="pres">
      <dgm:prSet presAssocID="{FB2FEB0C-2654-492C-A3A6-82945E346EAA}" presName="compositeShape" presStyleCnt="0">
        <dgm:presLayoutVars>
          <dgm:dir/>
          <dgm:resizeHandles/>
        </dgm:presLayoutVars>
      </dgm:prSet>
      <dgm:spPr/>
    </dgm:pt>
    <dgm:pt modelId="{2AB2C6EE-6A5E-40A4-82E1-15D967ED2656}" type="pres">
      <dgm:prSet presAssocID="{FB2FEB0C-2654-492C-A3A6-82945E346EAA}" presName="pyramid" presStyleLbl="node1" presStyleIdx="0" presStyleCnt="1"/>
      <dgm:spPr/>
    </dgm:pt>
    <dgm:pt modelId="{818CD315-CDC8-4F9C-A39A-206503AA5244}" type="pres">
      <dgm:prSet presAssocID="{FB2FEB0C-2654-492C-A3A6-82945E346EAA}" presName="theList" presStyleCnt="0"/>
      <dgm:spPr/>
    </dgm:pt>
    <dgm:pt modelId="{07A26495-0275-42EF-A8F7-2C93D50DA664}" type="pres">
      <dgm:prSet presAssocID="{AD800A0F-6395-4163-907A-C8B806A0398E}" presName="aNode" presStyleLbl="fgAcc1" presStyleIdx="0" presStyleCnt="1" custScaleX="284553" custScaleY="61075" custLinFactY="289" custLinFactNeighborX="32092" custLinFactNeighborY="100000">
        <dgm:presLayoutVars>
          <dgm:bulletEnabled val="1"/>
        </dgm:presLayoutVars>
      </dgm:prSet>
      <dgm:spPr/>
    </dgm:pt>
    <dgm:pt modelId="{651FA0CD-61D7-4859-B786-96010610377C}" type="pres">
      <dgm:prSet presAssocID="{AD800A0F-6395-4163-907A-C8B806A0398E}" presName="aSpace" presStyleCnt="0"/>
      <dgm:spPr/>
    </dgm:pt>
  </dgm:ptLst>
  <dgm:cxnLst>
    <dgm:cxn modelId="{37BA4720-8174-4515-A4E2-73FA741637EF}" type="presOf" srcId="{FB2FEB0C-2654-492C-A3A6-82945E346EAA}" destId="{3283AFC0-095C-4A0C-9540-405BBF261866}" srcOrd="0" destOrd="0" presId="urn:microsoft.com/office/officeart/2005/8/layout/pyramid2"/>
    <dgm:cxn modelId="{D7595329-8A11-4485-AEDA-0E8CA9BF6E31}" srcId="{FB2FEB0C-2654-492C-A3A6-82945E346EAA}" destId="{AD800A0F-6395-4163-907A-C8B806A0398E}" srcOrd="0" destOrd="0" parTransId="{55039774-E23B-46F5-ADCE-0FBB2FD7168F}" sibTransId="{48451403-C99B-43B6-91A8-9C5D6DBBB8D0}"/>
    <dgm:cxn modelId="{22428744-A156-4A5C-97CC-0705DA2A607D}" type="presOf" srcId="{AD800A0F-6395-4163-907A-C8B806A0398E}" destId="{07A26495-0275-42EF-A8F7-2C93D50DA664}" srcOrd="0" destOrd="0" presId="urn:microsoft.com/office/officeart/2005/8/layout/pyramid2"/>
    <dgm:cxn modelId="{C02323E5-8B3A-4B36-BB42-5EC9B38ED187}" type="presParOf" srcId="{3283AFC0-095C-4A0C-9540-405BBF261866}" destId="{2AB2C6EE-6A5E-40A4-82E1-15D967ED2656}" srcOrd="0" destOrd="0" presId="urn:microsoft.com/office/officeart/2005/8/layout/pyramid2"/>
    <dgm:cxn modelId="{19AA6446-781C-4E76-9801-0493134774D3}" type="presParOf" srcId="{3283AFC0-095C-4A0C-9540-405BBF261866}" destId="{818CD315-CDC8-4F9C-A39A-206503AA5244}" srcOrd="1" destOrd="0" presId="urn:microsoft.com/office/officeart/2005/8/layout/pyramid2"/>
    <dgm:cxn modelId="{2C79C9B8-5155-4F40-A8D5-66F995D4C1ED}" type="presParOf" srcId="{818CD315-CDC8-4F9C-A39A-206503AA5244}" destId="{07A26495-0275-42EF-A8F7-2C93D50DA664}" srcOrd="0" destOrd="0" presId="urn:microsoft.com/office/officeart/2005/8/layout/pyramid2"/>
    <dgm:cxn modelId="{7F360686-0DA0-4EF1-B835-88AFFB9B9CAC}" type="presParOf" srcId="{818CD315-CDC8-4F9C-A39A-206503AA5244}" destId="{651FA0CD-61D7-4859-B786-96010610377C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EFA3AC-ECB9-44F4-AFCE-7AAFFB760CA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F007118-3FC2-4D94-9458-D9DCA41A8076}">
      <dgm:prSet custT="1"/>
      <dgm:spPr/>
      <dgm:t>
        <a:bodyPr/>
        <a:lstStyle/>
        <a:p>
          <a:pPr algn="just"/>
          <a:r>
            <a:rPr lang="ru-RU" sz="1600" dirty="0" err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Тыңдалым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түрлі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тақырыпта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ауызша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айтылғандардың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негізгі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мазмұнын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түсіну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олардан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негізгі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ақпаратты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айырып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көрсету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айтушының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пікірін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тани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білу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мәнмәтін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бойынша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сөздің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мағынасын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айқындау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түрлі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стратегияларды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қолдана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отырып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білім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алушылардың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деңгейлеріне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сәйкес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мәтіндердің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әр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түрінің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мазмұнын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қабылдау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түсіну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қабілетінің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бағасы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4B384FAA-4A8E-4096-8591-85C5A933983B}" type="parTrans" cxnId="{5EDAEF5C-2743-4828-BE9C-7E4329FBBA42}">
      <dgm:prSet/>
      <dgm:spPr/>
      <dgm:t>
        <a:bodyPr/>
        <a:lstStyle/>
        <a:p>
          <a:endParaRPr lang="ru-RU"/>
        </a:p>
      </dgm:t>
    </dgm:pt>
    <dgm:pt modelId="{AD56BCC6-B907-49A8-AB85-A96E7E897319}" type="sibTrans" cxnId="{5EDAEF5C-2743-4828-BE9C-7E4329FBBA42}">
      <dgm:prSet/>
      <dgm:spPr/>
      <dgm:t>
        <a:bodyPr/>
        <a:lstStyle/>
        <a:p>
          <a:endParaRPr lang="ru-RU"/>
        </a:p>
      </dgm:t>
    </dgm:pt>
    <dgm:pt modelId="{546C15C3-3FA3-49BE-85CC-0CF62D2585D2}">
      <dgm:prSet custT="1"/>
      <dgm:spPr/>
      <dgm:t>
        <a:bodyPr/>
        <a:lstStyle/>
        <a:p>
          <a:pPr algn="just"/>
          <a:r>
            <a:rPr lang="ru-RU" sz="1600" dirty="0" err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Айтылым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түрлі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тақырыптардағы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әңгімеде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сөйлесудің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ресми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сөйлеу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стильдерінің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сөздерін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қолдану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қажет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ақпарат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алу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үшін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анағұрлым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күрделі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сауалдар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қою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өз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ойын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білдіру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күтпеген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түсініктерге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пікір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білдіру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құрдастарымен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тапсырманы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орындау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барысында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қарым-қатынас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жасау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арнайы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лексиканы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сауатты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қолдану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тарихты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оқиғаларды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қайта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айтып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беру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қабілетінің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бағасы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E079773D-E5F2-44A3-8F8A-2AD1AB2583A1}" type="parTrans" cxnId="{37A0C8E1-B442-46BE-ACC7-F7136572DF29}">
      <dgm:prSet/>
      <dgm:spPr/>
      <dgm:t>
        <a:bodyPr/>
        <a:lstStyle/>
        <a:p>
          <a:endParaRPr lang="ru-RU"/>
        </a:p>
      </dgm:t>
    </dgm:pt>
    <dgm:pt modelId="{92592AEF-13D8-40B6-81B7-8C6CC26DEF02}" type="sibTrans" cxnId="{37A0C8E1-B442-46BE-ACC7-F7136572DF29}">
      <dgm:prSet/>
      <dgm:spPr/>
      <dgm:t>
        <a:bodyPr/>
        <a:lstStyle/>
        <a:p>
          <a:endParaRPr lang="ru-RU"/>
        </a:p>
      </dgm:t>
    </dgm:pt>
    <dgm:pt modelId="{AA64EF5E-37CA-4845-93AF-3CB557236BE1}">
      <dgm:prSet custT="1"/>
      <dgm:spPr/>
      <dgm:t>
        <a:bodyPr/>
        <a:lstStyle/>
        <a:p>
          <a:pPr algn="just"/>
          <a:r>
            <a:rPr lang="ru-RU" sz="1600" dirty="0" err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Оқылым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түрлі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тақырыптардағы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көркемдік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ғылыми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мәтіндердің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негізгі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мазмұндарын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түсіну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олардың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ішінен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ақпаратты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іздестірудің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түрлі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стратегияларын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қолдана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отырып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түйінді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ақпаратты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айырып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көрсету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мәнмәтін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бойынша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сөздердің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мағыналарын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анықтау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автордың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қатынасын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пікірін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тани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білу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сөздердің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мағынасын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тексеру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оқылғанды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түсінуін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тереңдету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үшін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қағаздағы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сандық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дереккөздерді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пайдалану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қабілетінің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бағасы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29EFA871-937D-4CD3-A7E9-0C96732E1A2F}" type="parTrans" cxnId="{DF5A3047-9FB8-44FC-94B2-0C1D274AC9D8}">
      <dgm:prSet/>
      <dgm:spPr/>
      <dgm:t>
        <a:bodyPr/>
        <a:lstStyle/>
        <a:p>
          <a:endParaRPr lang="ru-RU"/>
        </a:p>
      </dgm:t>
    </dgm:pt>
    <dgm:pt modelId="{EFE5BCBC-4ED3-466C-A03F-89FC0E7560DF}" type="sibTrans" cxnId="{DF5A3047-9FB8-44FC-94B2-0C1D274AC9D8}">
      <dgm:prSet/>
      <dgm:spPr/>
      <dgm:t>
        <a:bodyPr/>
        <a:lstStyle/>
        <a:p>
          <a:endParaRPr lang="ru-RU"/>
        </a:p>
      </dgm:t>
    </dgm:pt>
    <dgm:pt modelId="{10A605A9-5045-4C02-93CF-3ED9D13CAC1D}">
      <dgm:prSet custT="1"/>
      <dgm:spPr/>
      <dgm:t>
        <a:bodyPr/>
        <a:lstStyle/>
        <a:p>
          <a:pPr algn="just"/>
          <a:r>
            <a:rPr lang="ru-RU" sz="1600" dirty="0" err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Жазылым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түрлі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тақырыптарға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жазбаша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жұмыстарды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жоспарлау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жазу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редакциялау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түзету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қазір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болған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ойдан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шығарылған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оқиғалар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туралы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оқылғанға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сыни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пікірлер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жазу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орфографиялық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грамматикалық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қателер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жібермей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барынша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сауатты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жазу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белгілі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стильді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ұстану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түрлі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тізбек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сөздерді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қолдана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отырып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сөйлемдерді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параграфтарға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байланыстыру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қабілетінің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бағасы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E8F4497B-CB8A-41F5-9E14-50830CF613DF}" type="parTrans" cxnId="{ABE9B91A-DAD8-4C40-AFC6-4A6D29BA2622}">
      <dgm:prSet/>
      <dgm:spPr/>
      <dgm:t>
        <a:bodyPr/>
        <a:lstStyle/>
        <a:p>
          <a:endParaRPr lang="ru-RU"/>
        </a:p>
      </dgm:t>
    </dgm:pt>
    <dgm:pt modelId="{8F47E654-1167-461B-BFD3-748173633979}" type="sibTrans" cxnId="{ABE9B91A-DAD8-4C40-AFC6-4A6D29BA2622}">
      <dgm:prSet/>
      <dgm:spPr/>
      <dgm:t>
        <a:bodyPr/>
        <a:lstStyle/>
        <a:p>
          <a:endParaRPr lang="ru-RU"/>
        </a:p>
      </dgm:t>
    </dgm:pt>
    <dgm:pt modelId="{3239A294-9A31-496C-B7C5-24BBB38E89A5}" type="pres">
      <dgm:prSet presAssocID="{9BEFA3AC-ECB9-44F4-AFCE-7AAFFB760CA0}" presName="linearFlow" presStyleCnt="0">
        <dgm:presLayoutVars>
          <dgm:dir/>
          <dgm:resizeHandles val="exact"/>
        </dgm:presLayoutVars>
      </dgm:prSet>
      <dgm:spPr/>
    </dgm:pt>
    <dgm:pt modelId="{F5CCCCD1-A332-4941-97DA-0D8C5E89AF1D}" type="pres">
      <dgm:prSet presAssocID="{9F007118-3FC2-4D94-9458-D9DCA41A8076}" presName="composite" presStyleCnt="0"/>
      <dgm:spPr/>
    </dgm:pt>
    <dgm:pt modelId="{5E88D0C5-DA3A-428B-8A8A-220B4BF12CBE}" type="pres">
      <dgm:prSet presAssocID="{9F007118-3FC2-4D94-9458-D9DCA41A8076}" presName="imgShp" presStyleLbl="fgImgPlace1" presStyleIdx="0" presStyleCnt="4" custScaleX="155527" custScaleY="125978" custLinFactX="-42709" custLinFactNeighborX="-100000" custLinFactNeighborY="25106"/>
      <dgm:spPr>
        <a:prstGeom prst="foldedCorner">
          <a:avLst/>
        </a:prstGeom>
      </dgm:spPr>
    </dgm:pt>
    <dgm:pt modelId="{932D1021-ED3F-4B1E-B9F9-39281ACA3162}" type="pres">
      <dgm:prSet presAssocID="{9F007118-3FC2-4D94-9458-D9DCA41A8076}" presName="txShp" presStyleLbl="node1" presStyleIdx="0" presStyleCnt="4" custScaleX="128032" custScaleY="145170" custLinFactNeighborX="6492" custLinFactNeighborY="33786">
        <dgm:presLayoutVars>
          <dgm:bulletEnabled val="1"/>
        </dgm:presLayoutVars>
      </dgm:prSet>
      <dgm:spPr/>
    </dgm:pt>
    <dgm:pt modelId="{0C077C9A-4265-43FC-BBB0-6B94EB0EE0CA}" type="pres">
      <dgm:prSet presAssocID="{AD56BCC6-B907-49A8-AB85-A96E7E897319}" presName="spacing" presStyleCnt="0"/>
      <dgm:spPr/>
    </dgm:pt>
    <dgm:pt modelId="{BE96FF72-9E01-481F-A7AA-323B7E46C0D3}" type="pres">
      <dgm:prSet presAssocID="{546C15C3-3FA3-49BE-85CC-0CF62D2585D2}" presName="composite" presStyleCnt="0"/>
      <dgm:spPr/>
    </dgm:pt>
    <dgm:pt modelId="{CCB4C581-5D58-4C99-9EF5-9405836A2FE0}" type="pres">
      <dgm:prSet presAssocID="{546C15C3-3FA3-49BE-85CC-0CF62D2585D2}" presName="imgShp" presStyleLbl="fgImgPlace1" presStyleIdx="1" presStyleCnt="4" custScaleX="149037" custScaleY="137950" custLinFactX="-44886" custLinFactNeighborX="-100000" custLinFactNeighborY="24453"/>
      <dgm:spPr>
        <a:prstGeom prst="foldedCorner">
          <a:avLst/>
        </a:prstGeom>
      </dgm:spPr>
    </dgm:pt>
    <dgm:pt modelId="{F3CA2E91-9A42-42B5-98A6-07E45E6971C6}" type="pres">
      <dgm:prSet presAssocID="{546C15C3-3FA3-49BE-85CC-0CF62D2585D2}" presName="txShp" presStyleLbl="node1" presStyleIdx="1" presStyleCnt="4" custScaleX="131109" custScaleY="165190" custLinFactY="167990" custLinFactNeighborX="5133" custLinFactNeighborY="200000">
        <dgm:presLayoutVars>
          <dgm:bulletEnabled val="1"/>
        </dgm:presLayoutVars>
      </dgm:prSet>
      <dgm:spPr/>
    </dgm:pt>
    <dgm:pt modelId="{E489BB99-5F31-4AB1-8ED9-7F3DD18F7EB6}" type="pres">
      <dgm:prSet presAssocID="{92592AEF-13D8-40B6-81B7-8C6CC26DEF02}" presName="spacing" presStyleCnt="0"/>
      <dgm:spPr/>
    </dgm:pt>
    <dgm:pt modelId="{5098BD4D-1E94-4B7F-8675-B32330C03A55}" type="pres">
      <dgm:prSet presAssocID="{10A605A9-5045-4C02-93CF-3ED9D13CAC1D}" presName="composite" presStyleCnt="0"/>
      <dgm:spPr/>
    </dgm:pt>
    <dgm:pt modelId="{12ADD219-91A4-484C-A070-54F55A609333}" type="pres">
      <dgm:prSet presAssocID="{10A605A9-5045-4C02-93CF-3ED9D13CAC1D}" presName="imgShp" presStyleLbl="fgImgPlace1" presStyleIdx="2" presStyleCnt="4" custScaleX="140938" custScaleY="133695" custLinFactX="-50003" custLinFactNeighborX="-100000" custLinFactNeighborY="3938"/>
      <dgm:spPr>
        <a:prstGeom prst="foldedCorner">
          <a:avLst/>
        </a:prstGeom>
      </dgm:spPr>
    </dgm:pt>
    <dgm:pt modelId="{573CE566-D224-4C68-8A11-386497B5B388}" type="pres">
      <dgm:prSet presAssocID="{10A605A9-5045-4C02-93CF-3ED9D13CAC1D}" presName="txShp" presStyleLbl="node1" presStyleIdx="2" presStyleCnt="4" custScaleX="130283" custScaleY="153030" custLinFactNeighborX="5188" custLinFactNeighborY="7122">
        <dgm:presLayoutVars>
          <dgm:bulletEnabled val="1"/>
        </dgm:presLayoutVars>
      </dgm:prSet>
      <dgm:spPr/>
    </dgm:pt>
    <dgm:pt modelId="{C4E1F040-65A8-4757-B8E9-E0C2093EEA1E}" type="pres">
      <dgm:prSet presAssocID="{8F47E654-1167-461B-BFD3-748173633979}" presName="spacing" presStyleCnt="0"/>
      <dgm:spPr/>
    </dgm:pt>
    <dgm:pt modelId="{8237706E-8C9F-46FF-9CB4-FEB757C6DBEB}" type="pres">
      <dgm:prSet presAssocID="{AA64EF5E-37CA-4845-93AF-3CB557236BE1}" presName="composite" presStyleCnt="0"/>
      <dgm:spPr/>
    </dgm:pt>
    <dgm:pt modelId="{21B01F2C-475A-4317-A704-6504C0E1CB0C}" type="pres">
      <dgm:prSet presAssocID="{AA64EF5E-37CA-4845-93AF-3CB557236BE1}" presName="imgShp" presStyleLbl="fgImgPlace1" presStyleIdx="3" presStyleCnt="4" custScaleX="126474" custScaleY="121289" custLinFactX="-44333" custLinFactNeighborX="-100000" custLinFactNeighborY="-9764"/>
      <dgm:spPr>
        <a:prstGeom prst="foldedCorner">
          <a:avLst/>
        </a:prstGeom>
      </dgm:spPr>
    </dgm:pt>
    <dgm:pt modelId="{E390FCEF-2EBD-491C-9959-DACB5D9032D9}" type="pres">
      <dgm:prSet presAssocID="{AA64EF5E-37CA-4845-93AF-3CB557236BE1}" presName="txShp" presStyleLbl="node1" presStyleIdx="3" presStyleCnt="4" custScaleX="128660" custScaleY="162082" custLinFactY="-147846" custLinFactNeighborX="6725" custLinFactNeighborY="-200000">
        <dgm:presLayoutVars>
          <dgm:bulletEnabled val="1"/>
        </dgm:presLayoutVars>
      </dgm:prSet>
      <dgm:spPr/>
    </dgm:pt>
  </dgm:ptLst>
  <dgm:cxnLst>
    <dgm:cxn modelId="{36871B17-5B92-4396-AEDB-117F4F72B4B8}" type="presOf" srcId="{9F007118-3FC2-4D94-9458-D9DCA41A8076}" destId="{932D1021-ED3F-4B1E-B9F9-39281ACA3162}" srcOrd="0" destOrd="0" presId="urn:microsoft.com/office/officeart/2005/8/layout/vList3"/>
    <dgm:cxn modelId="{ABE9B91A-DAD8-4C40-AFC6-4A6D29BA2622}" srcId="{9BEFA3AC-ECB9-44F4-AFCE-7AAFFB760CA0}" destId="{10A605A9-5045-4C02-93CF-3ED9D13CAC1D}" srcOrd="2" destOrd="0" parTransId="{E8F4497B-CB8A-41F5-9E14-50830CF613DF}" sibTransId="{8F47E654-1167-461B-BFD3-748173633979}"/>
    <dgm:cxn modelId="{5EDAEF5C-2743-4828-BE9C-7E4329FBBA42}" srcId="{9BEFA3AC-ECB9-44F4-AFCE-7AAFFB760CA0}" destId="{9F007118-3FC2-4D94-9458-D9DCA41A8076}" srcOrd="0" destOrd="0" parTransId="{4B384FAA-4A8E-4096-8591-85C5A933983B}" sibTransId="{AD56BCC6-B907-49A8-AB85-A96E7E897319}"/>
    <dgm:cxn modelId="{B24E2A41-8619-4F50-AA7B-E9936461AB71}" type="presOf" srcId="{546C15C3-3FA3-49BE-85CC-0CF62D2585D2}" destId="{F3CA2E91-9A42-42B5-98A6-07E45E6971C6}" srcOrd="0" destOrd="0" presId="urn:microsoft.com/office/officeart/2005/8/layout/vList3"/>
    <dgm:cxn modelId="{DF5A3047-9FB8-44FC-94B2-0C1D274AC9D8}" srcId="{9BEFA3AC-ECB9-44F4-AFCE-7AAFFB760CA0}" destId="{AA64EF5E-37CA-4845-93AF-3CB557236BE1}" srcOrd="3" destOrd="0" parTransId="{29EFA871-937D-4CD3-A7E9-0C96732E1A2F}" sibTransId="{EFE5BCBC-4ED3-466C-A03F-89FC0E7560DF}"/>
    <dgm:cxn modelId="{4547307B-BABC-409F-B3D6-C8AE7A5BB2A3}" type="presOf" srcId="{AA64EF5E-37CA-4845-93AF-3CB557236BE1}" destId="{E390FCEF-2EBD-491C-9959-DACB5D9032D9}" srcOrd="0" destOrd="0" presId="urn:microsoft.com/office/officeart/2005/8/layout/vList3"/>
    <dgm:cxn modelId="{9D37ECE0-ADD1-4AC2-AA01-01BC9C42F69F}" type="presOf" srcId="{9BEFA3AC-ECB9-44F4-AFCE-7AAFFB760CA0}" destId="{3239A294-9A31-496C-B7C5-24BBB38E89A5}" srcOrd="0" destOrd="0" presId="urn:microsoft.com/office/officeart/2005/8/layout/vList3"/>
    <dgm:cxn modelId="{C1489AE1-3986-48CD-9F1B-7F9B53B579EB}" type="presOf" srcId="{10A605A9-5045-4C02-93CF-3ED9D13CAC1D}" destId="{573CE566-D224-4C68-8A11-386497B5B388}" srcOrd="0" destOrd="0" presId="urn:microsoft.com/office/officeart/2005/8/layout/vList3"/>
    <dgm:cxn modelId="{37A0C8E1-B442-46BE-ACC7-F7136572DF29}" srcId="{9BEFA3AC-ECB9-44F4-AFCE-7AAFFB760CA0}" destId="{546C15C3-3FA3-49BE-85CC-0CF62D2585D2}" srcOrd="1" destOrd="0" parTransId="{E079773D-E5F2-44A3-8F8A-2AD1AB2583A1}" sibTransId="{92592AEF-13D8-40B6-81B7-8C6CC26DEF02}"/>
    <dgm:cxn modelId="{48628F0F-94F0-4830-B2D7-CF0825CAC4BB}" type="presParOf" srcId="{3239A294-9A31-496C-B7C5-24BBB38E89A5}" destId="{F5CCCCD1-A332-4941-97DA-0D8C5E89AF1D}" srcOrd="0" destOrd="0" presId="urn:microsoft.com/office/officeart/2005/8/layout/vList3"/>
    <dgm:cxn modelId="{21B2C74E-B369-47D7-AEAB-DF727A7B7874}" type="presParOf" srcId="{F5CCCCD1-A332-4941-97DA-0D8C5E89AF1D}" destId="{5E88D0C5-DA3A-428B-8A8A-220B4BF12CBE}" srcOrd="0" destOrd="0" presId="urn:microsoft.com/office/officeart/2005/8/layout/vList3"/>
    <dgm:cxn modelId="{7CD641AB-89D3-4E81-A600-0C3C1AA51C90}" type="presParOf" srcId="{F5CCCCD1-A332-4941-97DA-0D8C5E89AF1D}" destId="{932D1021-ED3F-4B1E-B9F9-39281ACA3162}" srcOrd="1" destOrd="0" presId="urn:microsoft.com/office/officeart/2005/8/layout/vList3"/>
    <dgm:cxn modelId="{B6E6FEA1-523C-4EB8-B768-F6DDB697E573}" type="presParOf" srcId="{3239A294-9A31-496C-B7C5-24BBB38E89A5}" destId="{0C077C9A-4265-43FC-BBB0-6B94EB0EE0CA}" srcOrd="1" destOrd="0" presId="urn:microsoft.com/office/officeart/2005/8/layout/vList3"/>
    <dgm:cxn modelId="{ABD8E3AC-B2DD-4848-9282-E41B4FC7D6BA}" type="presParOf" srcId="{3239A294-9A31-496C-B7C5-24BBB38E89A5}" destId="{BE96FF72-9E01-481F-A7AA-323B7E46C0D3}" srcOrd="2" destOrd="0" presId="urn:microsoft.com/office/officeart/2005/8/layout/vList3"/>
    <dgm:cxn modelId="{8FDDAD72-AA8C-4E91-B917-416A151EEAF2}" type="presParOf" srcId="{BE96FF72-9E01-481F-A7AA-323B7E46C0D3}" destId="{CCB4C581-5D58-4C99-9EF5-9405836A2FE0}" srcOrd="0" destOrd="0" presId="urn:microsoft.com/office/officeart/2005/8/layout/vList3"/>
    <dgm:cxn modelId="{468981C0-9F62-4876-94F9-C0871F95E606}" type="presParOf" srcId="{BE96FF72-9E01-481F-A7AA-323B7E46C0D3}" destId="{F3CA2E91-9A42-42B5-98A6-07E45E6971C6}" srcOrd="1" destOrd="0" presId="urn:microsoft.com/office/officeart/2005/8/layout/vList3"/>
    <dgm:cxn modelId="{9E042473-7712-40EB-8532-12493E7798D6}" type="presParOf" srcId="{3239A294-9A31-496C-B7C5-24BBB38E89A5}" destId="{E489BB99-5F31-4AB1-8ED9-7F3DD18F7EB6}" srcOrd="3" destOrd="0" presId="urn:microsoft.com/office/officeart/2005/8/layout/vList3"/>
    <dgm:cxn modelId="{95E00694-BF8C-4E22-B214-B289309BF591}" type="presParOf" srcId="{3239A294-9A31-496C-B7C5-24BBB38E89A5}" destId="{5098BD4D-1E94-4B7F-8675-B32330C03A55}" srcOrd="4" destOrd="0" presId="urn:microsoft.com/office/officeart/2005/8/layout/vList3"/>
    <dgm:cxn modelId="{42117A9B-AA94-4D7F-BE76-4B026124DA80}" type="presParOf" srcId="{5098BD4D-1E94-4B7F-8675-B32330C03A55}" destId="{12ADD219-91A4-484C-A070-54F55A609333}" srcOrd="0" destOrd="0" presId="urn:microsoft.com/office/officeart/2005/8/layout/vList3"/>
    <dgm:cxn modelId="{635AE9B5-FBE5-4B17-BE50-9405C92F56A5}" type="presParOf" srcId="{5098BD4D-1E94-4B7F-8675-B32330C03A55}" destId="{573CE566-D224-4C68-8A11-386497B5B388}" srcOrd="1" destOrd="0" presId="urn:microsoft.com/office/officeart/2005/8/layout/vList3"/>
    <dgm:cxn modelId="{2F057932-71E6-426F-B636-A1AE62B1D76C}" type="presParOf" srcId="{3239A294-9A31-496C-B7C5-24BBB38E89A5}" destId="{C4E1F040-65A8-4757-B8E9-E0C2093EEA1E}" srcOrd="5" destOrd="0" presId="urn:microsoft.com/office/officeart/2005/8/layout/vList3"/>
    <dgm:cxn modelId="{B2873D75-AD66-4614-B788-697A6A8DB3C7}" type="presParOf" srcId="{3239A294-9A31-496C-B7C5-24BBB38E89A5}" destId="{8237706E-8C9F-46FF-9CB4-FEB757C6DBEB}" srcOrd="6" destOrd="0" presId="urn:microsoft.com/office/officeart/2005/8/layout/vList3"/>
    <dgm:cxn modelId="{F0665044-7790-46D0-9484-9716CD83FCB6}" type="presParOf" srcId="{8237706E-8C9F-46FF-9CB4-FEB757C6DBEB}" destId="{21B01F2C-475A-4317-A704-6504C0E1CB0C}" srcOrd="0" destOrd="0" presId="urn:microsoft.com/office/officeart/2005/8/layout/vList3"/>
    <dgm:cxn modelId="{225673EC-8ED3-4694-B2AA-0A3703FDB2FD}" type="presParOf" srcId="{8237706E-8C9F-46FF-9CB4-FEB757C6DBEB}" destId="{E390FCEF-2EBD-491C-9959-DACB5D9032D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0AA16D9-DB3C-4366-9011-15CD090938B3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F963173-5C7B-47E5-ABA3-A535F299CD42}">
      <dgm:prSet phldrT="[Текст]"/>
      <dgm:spPr/>
      <dgm:t>
        <a:bodyPr/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Мысалы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жазбаша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жұмысты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мысалы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үй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жұмысы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бағалау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кезінде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орындалудың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тек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кемшіліктері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мен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қателіктерін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ғана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белгілемей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сондай-ақ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сәтті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орындалған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барлық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жерлерін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белгілеп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ынталандыру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жазбаларын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жасау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керек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marL="0" lvl="0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dirty="0"/>
        </a:p>
      </dgm:t>
    </dgm:pt>
    <dgm:pt modelId="{46C6556C-B331-4B66-AD14-1A68CD8229F6}" type="parTrans" cxnId="{FF63C245-38DD-4D29-A704-63EB1DEBF07A}">
      <dgm:prSet/>
      <dgm:spPr/>
      <dgm:t>
        <a:bodyPr/>
        <a:lstStyle/>
        <a:p>
          <a:endParaRPr lang="ru-RU"/>
        </a:p>
      </dgm:t>
    </dgm:pt>
    <dgm:pt modelId="{600FFC62-C409-421C-8B63-DFE3D21A4DF7}" type="sibTrans" cxnId="{FF63C245-38DD-4D29-A704-63EB1DEBF07A}">
      <dgm:prSet/>
      <dgm:spPr/>
      <dgm:t>
        <a:bodyPr/>
        <a:lstStyle/>
        <a:p>
          <a:endParaRPr lang="ru-RU"/>
        </a:p>
      </dgm:t>
    </dgm:pt>
    <dgm:pt modelId="{5323A906-3DC3-461F-BBA4-D4E1BA6E9AFF}" type="pres">
      <dgm:prSet presAssocID="{30AA16D9-DB3C-4366-9011-15CD090938B3}" presName="Name0" presStyleCnt="0">
        <dgm:presLayoutVars>
          <dgm:dir/>
          <dgm:resizeHandles val="exact"/>
        </dgm:presLayoutVars>
      </dgm:prSet>
      <dgm:spPr/>
    </dgm:pt>
    <dgm:pt modelId="{C84E8D03-63D7-4620-A8AD-18F45F6C739D}" type="pres">
      <dgm:prSet presAssocID="{4F963173-5C7B-47E5-ABA3-A535F299CD42}" presName="Name5" presStyleLbl="vennNode1" presStyleIdx="0" presStyleCnt="1" custScaleX="83912" custScaleY="56664" custLinFactNeighborX="3052" custLinFactNeighborY="-1287">
        <dgm:presLayoutVars>
          <dgm:bulletEnabled val="1"/>
        </dgm:presLayoutVars>
      </dgm:prSet>
      <dgm:spPr/>
    </dgm:pt>
  </dgm:ptLst>
  <dgm:cxnLst>
    <dgm:cxn modelId="{FF63C245-38DD-4D29-A704-63EB1DEBF07A}" srcId="{30AA16D9-DB3C-4366-9011-15CD090938B3}" destId="{4F963173-5C7B-47E5-ABA3-A535F299CD42}" srcOrd="0" destOrd="0" parTransId="{46C6556C-B331-4B66-AD14-1A68CD8229F6}" sibTransId="{600FFC62-C409-421C-8B63-DFE3D21A4DF7}"/>
    <dgm:cxn modelId="{EF460469-CFFA-4C13-A341-E6CFDFAFED83}" type="presOf" srcId="{4F963173-5C7B-47E5-ABA3-A535F299CD42}" destId="{C84E8D03-63D7-4620-A8AD-18F45F6C739D}" srcOrd="0" destOrd="0" presId="urn:microsoft.com/office/officeart/2005/8/layout/venn3"/>
    <dgm:cxn modelId="{5D4E6FDF-62DE-4F60-B830-15099B495E58}" type="presOf" srcId="{30AA16D9-DB3C-4366-9011-15CD090938B3}" destId="{5323A906-3DC3-461F-BBA4-D4E1BA6E9AFF}" srcOrd="0" destOrd="0" presId="urn:microsoft.com/office/officeart/2005/8/layout/venn3"/>
    <dgm:cxn modelId="{37A31A79-B7EA-40B3-B1B9-415839A4EEC0}" type="presParOf" srcId="{5323A906-3DC3-461F-BBA4-D4E1BA6E9AFF}" destId="{C84E8D03-63D7-4620-A8AD-18F45F6C739D}" srcOrd="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F3B50F8-22FE-4B32-B6ED-EB4D71C48B96}" type="doc">
      <dgm:prSet loTypeId="urn:microsoft.com/office/officeart/2005/8/layout/hList7" loCatId="relationship" qsTypeId="urn:microsoft.com/office/officeart/2005/8/quickstyle/simple1" qsCatId="simple" csTypeId="urn:microsoft.com/office/officeart/2005/8/colors/accent1_2" csCatId="accent1" phldr="1"/>
      <dgm:spPr/>
    </dgm:pt>
    <dgm:pt modelId="{380F86C2-1DDD-4B12-9949-2C4FC59FE485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sz="2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Тақырыпқа  қатысты жеңілдетілген тапсырмаларды  орындай алады</a:t>
          </a:r>
          <a:endParaRPr lang="ru-RU" sz="2000" dirty="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dirty="0"/>
        </a:p>
      </dgm:t>
    </dgm:pt>
    <dgm:pt modelId="{C9EF1896-A99B-4FB0-9A4E-1853AEE73B46}" type="parTrans" cxnId="{0960E37C-20B6-4766-A84B-7FE515C8FB08}">
      <dgm:prSet/>
      <dgm:spPr/>
      <dgm:t>
        <a:bodyPr/>
        <a:lstStyle/>
        <a:p>
          <a:endParaRPr lang="ru-RU"/>
        </a:p>
      </dgm:t>
    </dgm:pt>
    <dgm:pt modelId="{E44360D7-23D9-43A8-89D7-0EEE43393F25}" type="sibTrans" cxnId="{0960E37C-20B6-4766-A84B-7FE515C8FB08}">
      <dgm:prSet/>
      <dgm:spPr/>
      <dgm:t>
        <a:bodyPr/>
        <a:lstStyle/>
        <a:p>
          <a:endParaRPr lang="ru-RU"/>
        </a:p>
      </dgm:t>
    </dgm:pt>
    <dgm:pt modelId="{0E3E9657-28EF-4E33-BE18-1F66545C1AEF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sz="2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Көлемі жағынан қысқа өлеңдерді жаттай алады</a:t>
          </a:r>
          <a:endParaRPr lang="ru-RU" sz="2000" dirty="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dirty="0"/>
        </a:p>
      </dgm:t>
    </dgm:pt>
    <dgm:pt modelId="{E608175D-9163-4898-9A16-F5705C6BF1FB}" type="parTrans" cxnId="{192A8D8F-9DCC-4C84-A559-5A94F948E834}">
      <dgm:prSet/>
      <dgm:spPr/>
      <dgm:t>
        <a:bodyPr/>
        <a:lstStyle/>
        <a:p>
          <a:endParaRPr lang="ru-RU"/>
        </a:p>
      </dgm:t>
    </dgm:pt>
    <dgm:pt modelId="{C381BB29-2714-4FDF-B718-C6BCD3234898}" type="sibTrans" cxnId="{192A8D8F-9DCC-4C84-A559-5A94F948E834}">
      <dgm:prSet/>
      <dgm:spPr/>
      <dgm:t>
        <a:bodyPr/>
        <a:lstStyle/>
        <a:p>
          <a:endParaRPr lang="ru-RU"/>
        </a:p>
      </dgm:t>
    </dgm:pt>
    <dgm:pt modelId="{E0FCE33D-DCFA-481F-A500-86B99C57C5D0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sz="2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Мектептегі қоғамдық жұмыстарға, сайыстарға қатыса алады</a:t>
          </a:r>
          <a:endParaRPr lang="ru-RU" sz="2000" dirty="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dirty="0"/>
        </a:p>
      </dgm:t>
    </dgm:pt>
    <dgm:pt modelId="{5ABD5F33-8CCC-4995-8841-C17C7A6993EF}" type="parTrans" cxnId="{6DBDA225-6CD0-469F-AEAF-BAAAB0D064AA}">
      <dgm:prSet/>
      <dgm:spPr/>
      <dgm:t>
        <a:bodyPr/>
        <a:lstStyle/>
        <a:p>
          <a:endParaRPr lang="ru-RU"/>
        </a:p>
      </dgm:t>
    </dgm:pt>
    <dgm:pt modelId="{550B14EC-6648-4A86-85BE-F7AAAAB53BC4}" type="sibTrans" cxnId="{6DBDA225-6CD0-469F-AEAF-BAAAB0D064AA}">
      <dgm:prSet/>
      <dgm:spPr/>
      <dgm:t>
        <a:bodyPr/>
        <a:lstStyle/>
        <a:p>
          <a:endParaRPr lang="ru-RU"/>
        </a:p>
      </dgm:t>
    </dgm:pt>
    <dgm:pt modelId="{8CA92D29-F2A7-48B6-89AC-CC8DAF3E424A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Мәтінді толық оқып, сөйлемдер құрастыра алады.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dirty="0"/>
        </a:p>
      </dgm:t>
    </dgm:pt>
    <dgm:pt modelId="{0CCC1AD8-5584-4E0C-BF16-7B80BD04C027}" type="parTrans" cxnId="{1B4F33FF-B390-4E23-9118-C8BA8443EA66}">
      <dgm:prSet/>
      <dgm:spPr/>
      <dgm:t>
        <a:bodyPr/>
        <a:lstStyle/>
        <a:p>
          <a:endParaRPr lang="ru-RU"/>
        </a:p>
      </dgm:t>
    </dgm:pt>
    <dgm:pt modelId="{44884948-D627-4077-85B2-EB70D112BA03}" type="sibTrans" cxnId="{1B4F33FF-B390-4E23-9118-C8BA8443EA66}">
      <dgm:prSet/>
      <dgm:spPr/>
      <dgm:t>
        <a:bodyPr/>
        <a:lstStyle/>
        <a:p>
          <a:endParaRPr lang="ru-RU"/>
        </a:p>
      </dgm:t>
    </dgm:pt>
    <dgm:pt modelId="{854DF700-B0BE-4242-9878-DF3912044544}" type="pres">
      <dgm:prSet presAssocID="{0F3B50F8-22FE-4B32-B6ED-EB4D71C48B96}" presName="Name0" presStyleCnt="0">
        <dgm:presLayoutVars>
          <dgm:dir/>
          <dgm:resizeHandles val="exact"/>
        </dgm:presLayoutVars>
      </dgm:prSet>
      <dgm:spPr/>
    </dgm:pt>
    <dgm:pt modelId="{BEEC9416-6E15-4ADE-96A6-98569D5DA06A}" type="pres">
      <dgm:prSet presAssocID="{0F3B50F8-22FE-4B32-B6ED-EB4D71C48B96}" presName="fgShape" presStyleLbl="fgShp" presStyleIdx="0" presStyleCnt="1"/>
      <dgm:spPr/>
    </dgm:pt>
    <dgm:pt modelId="{CCB3948F-92D8-4A6E-A13A-98E0A12114BE}" type="pres">
      <dgm:prSet presAssocID="{0F3B50F8-22FE-4B32-B6ED-EB4D71C48B96}" presName="linComp" presStyleCnt="0"/>
      <dgm:spPr/>
    </dgm:pt>
    <dgm:pt modelId="{B07C20E9-3E91-43EF-AC6A-5A782C3A0896}" type="pres">
      <dgm:prSet presAssocID="{380F86C2-1DDD-4B12-9949-2C4FC59FE485}" presName="compNode" presStyleCnt="0"/>
      <dgm:spPr/>
    </dgm:pt>
    <dgm:pt modelId="{70AB7117-2304-48DB-9F41-9BDA012CA296}" type="pres">
      <dgm:prSet presAssocID="{380F86C2-1DDD-4B12-9949-2C4FC59FE485}" presName="bkgdShape" presStyleLbl="node1" presStyleIdx="0" presStyleCnt="4"/>
      <dgm:spPr/>
    </dgm:pt>
    <dgm:pt modelId="{AA2C8CF0-E102-4409-925D-D84604CCAB92}" type="pres">
      <dgm:prSet presAssocID="{380F86C2-1DDD-4B12-9949-2C4FC59FE485}" presName="nodeTx" presStyleLbl="node1" presStyleIdx="0" presStyleCnt="4">
        <dgm:presLayoutVars>
          <dgm:bulletEnabled val="1"/>
        </dgm:presLayoutVars>
      </dgm:prSet>
      <dgm:spPr/>
    </dgm:pt>
    <dgm:pt modelId="{47705FA8-7405-46F3-9C99-ED61D65F3A7F}" type="pres">
      <dgm:prSet presAssocID="{380F86C2-1DDD-4B12-9949-2C4FC59FE485}" presName="invisiNode" presStyleLbl="node1" presStyleIdx="0" presStyleCnt="4"/>
      <dgm:spPr/>
    </dgm:pt>
    <dgm:pt modelId="{3DC848C5-A31F-401B-B48C-A7A003DDC598}" type="pres">
      <dgm:prSet presAssocID="{380F86C2-1DDD-4B12-9949-2C4FC59FE485}" presName="imagNode" presStyleLbl="fgImgPlace1" presStyleIdx="0" presStyleCnt="4" custLinFactNeighborX="2360" custLinFactNeighborY="-1179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935DA1E3-9DF0-4CBB-A601-29F8343BC2E7}" type="pres">
      <dgm:prSet presAssocID="{E44360D7-23D9-43A8-89D7-0EEE43393F25}" presName="sibTrans" presStyleLbl="sibTrans2D1" presStyleIdx="0" presStyleCnt="0"/>
      <dgm:spPr/>
    </dgm:pt>
    <dgm:pt modelId="{19A6502F-FE49-4820-AA4B-2FBCD2A42735}" type="pres">
      <dgm:prSet presAssocID="{0E3E9657-28EF-4E33-BE18-1F66545C1AEF}" presName="compNode" presStyleCnt="0"/>
      <dgm:spPr/>
    </dgm:pt>
    <dgm:pt modelId="{EAAC8AD0-5427-479A-B826-23B03F382406}" type="pres">
      <dgm:prSet presAssocID="{0E3E9657-28EF-4E33-BE18-1F66545C1AEF}" presName="bkgdShape" presStyleLbl="node1" presStyleIdx="1" presStyleCnt="4"/>
      <dgm:spPr/>
    </dgm:pt>
    <dgm:pt modelId="{0A1F43CB-AC44-41A5-A527-CFA40CA16945}" type="pres">
      <dgm:prSet presAssocID="{0E3E9657-28EF-4E33-BE18-1F66545C1AEF}" presName="nodeTx" presStyleLbl="node1" presStyleIdx="1" presStyleCnt="4">
        <dgm:presLayoutVars>
          <dgm:bulletEnabled val="1"/>
        </dgm:presLayoutVars>
      </dgm:prSet>
      <dgm:spPr/>
    </dgm:pt>
    <dgm:pt modelId="{C4015158-16D7-4244-8A95-93A978B22A77}" type="pres">
      <dgm:prSet presAssocID="{0E3E9657-28EF-4E33-BE18-1F66545C1AEF}" presName="invisiNode" presStyleLbl="node1" presStyleIdx="1" presStyleCnt="4"/>
      <dgm:spPr/>
    </dgm:pt>
    <dgm:pt modelId="{CCE26ACB-D1D4-4E43-A733-D573FA876A45}" type="pres">
      <dgm:prSet presAssocID="{0E3E9657-28EF-4E33-BE18-1F66545C1AEF}" presName="imagNode" presStyleLbl="fgImgPlace1" presStyleIdx="1" presStyleCnt="4" custLinFactNeighborY="-14155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4000" r="-44000"/>
          </a:stretch>
        </a:blipFill>
      </dgm:spPr>
    </dgm:pt>
    <dgm:pt modelId="{600F82F0-774A-4F07-9983-B552B85F8EEA}" type="pres">
      <dgm:prSet presAssocID="{C381BB29-2714-4FDF-B718-C6BCD3234898}" presName="sibTrans" presStyleLbl="sibTrans2D1" presStyleIdx="0" presStyleCnt="0"/>
      <dgm:spPr/>
    </dgm:pt>
    <dgm:pt modelId="{7DB63048-6FA0-4317-9150-C96C28BFE0D6}" type="pres">
      <dgm:prSet presAssocID="{E0FCE33D-DCFA-481F-A500-86B99C57C5D0}" presName="compNode" presStyleCnt="0"/>
      <dgm:spPr/>
    </dgm:pt>
    <dgm:pt modelId="{0A713B2B-EFA5-4847-A40F-9CAF79994F30}" type="pres">
      <dgm:prSet presAssocID="{E0FCE33D-DCFA-481F-A500-86B99C57C5D0}" presName="bkgdShape" presStyleLbl="node1" presStyleIdx="2" presStyleCnt="4"/>
      <dgm:spPr/>
    </dgm:pt>
    <dgm:pt modelId="{E45C3629-29CA-413E-AF2C-0C34B76E9279}" type="pres">
      <dgm:prSet presAssocID="{E0FCE33D-DCFA-481F-A500-86B99C57C5D0}" presName="nodeTx" presStyleLbl="node1" presStyleIdx="2" presStyleCnt="4">
        <dgm:presLayoutVars>
          <dgm:bulletEnabled val="1"/>
        </dgm:presLayoutVars>
      </dgm:prSet>
      <dgm:spPr/>
    </dgm:pt>
    <dgm:pt modelId="{04E984E8-0112-432D-9A36-1E9320EB89B5}" type="pres">
      <dgm:prSet presAssocID="{E0FCE33D-DCFA-481F-A500-86B99C57C5D0}" presName="invisiNode" presStyleLbl="node1" presStyleIdx="2" presStyleCnt="4"/>
      <dgm:spPr/>
    </dgm:pt>
    <dgm:pt modelId="{F16617CE-B40A-428B-883C-30BBE54C3F5F}" type="pres">
      <dgm:prSet presAssocID="{E0FCE33D-DCFA-481F-A500-86B99C57C5D0}" presName="imagNode" presStyleLbl="fgImgPlace1" presStyleIdx="2" presStyleCnt="4" custLinFactNeighborX="3539" custLinFactNeighborY="-1297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</dgm:spPr>
    </dgm:pt>
    <dgm:pt modelId="{6007E247-9ABF-48C7-860F-093A28C736EB}" type="pres">
      <dgm:prSet presAssocID="{550B14EC-6648-4A86-85BE-F7AAAAB53BC4}" presName="sibTrans" presStyleLbl="sibTrans2D1" presStyleIdx="0" presStyleCnt="0"/>
      <dgm:spPr/>
    </dgm:pt>
    <dgm:pt modelId="{4152CF57-05A7-402C-A72C-8A7F1759D517}" type="pres">
      <dgm:prSet presAssocID="{8CA92D29-F2A7-48B6-89AC-CC8DAF3E424A}" presName="compNode" presStyleCnt="0"/>
      <dgm:spPr/>
    </dgm:pt>
    <dgm:pt modelId="{74F98764-FD22-4E00-B23D-E6A6B4C4B6ED}" type="pres">
      <dgm:prSet presAssocID="{8CA92D29-F2A7-48B6-89AC-CC8DAF3E424A}" presName="bkgdShape" presStyleLbl="node1" presStyleIdx="3" presStyleCnt="4" custLinFactNeighborX="95"/>
      <dgm:spPr/>
    </dgm:pt>
    <dgm:pt modelId="{5BB8ABC2-7ED1-4FEC-B016-4F0D23884071}" type="pres">
      <dgm:prSet presAssocID="{8CA92D29-F2A7-48B6-89AC-CC8DAF3E424A}" presName="nodeTx" presStyleLbl="node1" presStyleIdx="3" presStyleCnt="4">
        <dgm:presLayoutVars>
          <dgm:bulletEnabled val="1"/>
        </dgm:presLayoutVars>
      </dgm:prSet>
      <dgm:spPr/>
    </dgm:pt>
    <dgm:pt modelId="{80B37A32-28B8-4DD9-A8E1-F471BD63AED8}" type="pres">
      <dgm:prSet presAssocID="{8CA92D29-F2A7-48B6-89AC-CC8DAF3E424A}" presName="invisiNode" presStyleLbl="node1" presStyleIdx="3" presStyleCnt="4"/>
      <dgm:spPr/>
    </dgm:pt>
    <dgm:pt modelId="{EF3D4AFC-A08F-4F00-BBA6-93A6A4291CB0}" type="pres">
      <dgm:prSet presAssocID="{8CA92D29-F2A7-48B6-89AC-CC8DAF3E424A}" presName="imagNode" presStyleLbl="fgImgPlace1" presStyleIdx="3" presStyleCnt="4" custLinFactNeighborX="1180" custLinFactNeighborY="-11796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</dgm:ptLst>
  <dgm:cxnLst>
    <dgm:cxn modelId="{6DBDA225-6CD0-469F-AEAF-BAAAB0D064AA}" srcId="{0F3B50F8-22FE-4B32-B6ED-EB4D71C48B96}" destId="{E0FCE33D-DCFA-481F-A500-86B99C57C5D0}" srcOrd="2" destOrd="0" parTransId="{5ABD5F33-8CCC-4995-8841-C17C7A6993EF}" sibTransId="{550B14EC-6648-4A86-85BE-F7AAAAB53BC4}"/>
    <dgm:cxn modelId="{EF38A72A-CBA3-421F-A134-BAEAEC37F3D3}" type="presOf" srcId="{380F86C2-1DDD-4B12-9949-2C4FC59FE485}" destId="{70AB7117-2304-48DB-9F41-9BDA012CA296}" srcOrd="0" destOrd="0" presId="urn:microsoft.com/office/officeart/2005/8/layout/hList7"/>
    <dgm:cxn modelId="{7F37C031-FE67-4EFE-9FD1-A3EE14EFF1C0}" type="presOf" srcId="{E0FCE33D-DCFA-481F-A500-86B99C57C5D0}" destId="{0A713B2B-EFA5-4847-A40F-9CAF79994F30}" srcOrd="0" destOrd="0" presId="urn:microsoft.com/office/officeart/2005/8/layout/hList7"/>
    <dgm:cxn modelId="{4F130442-9B49-4A30-B780-247D8ADC8145}" type="presOf" srcId="{8CA92D29-F2A7-48B6-89AC-CC8DAF3E424A}" destId="{74F98764-FD22-4E00-B23D-E6A6B4C4B6ED}" srcOrd="0" destOrd="0" presId="urn:microsoft.com/office/officeart/2005/8/layout/hList7"/>
    <dgm:cxn modelId="{6C75EB48-202F-4C58-9FCD-59CEBB4ED106}" type="presOf" srcId="{C381BB29-2714-4FDF-B718-C6BCD3234898}" destId="{600F82F0-774A-4F07-9983-B552B85F8EEA}" srcOrd="0" destOrd="0" presId="urn:microsoft.com/office/officeart/2005/8/layout/hList7"/>
    <dgm:cxn modelId="{08C29378-D4C7-441A-9FF2-1136862D3A1F}" type="presOf" srcId="{E0FCE33D-DCFA-481F-A500-86B99C57C5D0}" destId="{E45C3629-29CA-413E-AF2C-0C34B76E9279}" srcOrd="1" destOrd="0" presId="urn:microsoft.com/office/officeart/2005/8/layout/hList7"/>
    <dgm:cxn modelId="{DE34B658-F1AC-4107-88BD-450A87D0B687}" type="presOf" srcId="{0F3B50F8-22FE-4B32-B6ED-EB4D71C48B96}" destId="{854DF700-B0BE-4242-9878-DF3912044544}" srcOrd="0" destOrd="0" presId="urn:microsoft.com/office/officeart/2005/8/layout/hList7"/>
    <dgm:cxn modelId="{0960E37C-20B6-4766-A84B-7FE515C8FB08}" srcId="{0F3B50F8-22FE-4B32-B6ED-EB4D71C48B96}" destId="{380F86C2-1DDD-4B12-9949-2C4FC59FE485}" srcOrd="0" destOrd="0" parTransId="{C9EF1896-A99B-4FB0-9A4E-1853AEE73B46}" sibTransId="{E44360D7-23D9-43A8-89D7-0EEE43393F25}"/>
    <dgm:cxn modelId="{7F7AF27E-782B-497D-A624-DEF64C8796EF}" type="presOf" srcId="{380F86C2-1DDD-4B12-9949-2C4FC59FE485}" destId="{AA2C8CF0-E102-4409-925D-D84604CCAB92}" srcOrd="1" destOrd="0" presId="urn:microsoft.com/office/officeart/2005/8/layout/hList7"/>
    <dgm:cxn modelId="{7469EB88-EBAD-4E13-8EBF-7E9E2017ED5A}" type="presOf" srcId="{8CA92D29-F2A7-48B6-89AC-CC8DAF3E424A}" destId="{5BB8ABC2-7ED1-4FEC-B016-4F0D23884071}" srcOrd="1" destOrd="0" presId="urn:microsoft.com/office/officeart/2005/8/layout/hList7"/>
    <dgm:cxn modelId="{192A8D8F-9DCC-4C84-A559-5A94F948E834}" srcId="{0F3B50F8-22FE-4B32-B6ED-EB4D71C48B96}" destId="{0E3E9657-28EF-4E33-BE18-1F66545C1AEF}" srcOrd="1" destOrd="0" parTransId="{E608175D-9163-4898-9A16-F5705C6BF1FB}" sibTransId="{C381BB29-2714-4FDF-B718-C6BCD3234898}"/>
    <dgm:cxn modelId="{883AF49E-83CB-4620-A392-E4D3C2C2EF71}" type="presOf" srcId="{E44360D7-23D9-43A8-89D7-0EEE43393F25}" destId="{935DA1E3-9DF0-4CBB-A601-29F8343BC2E7}" srcOrd="0" destOrd="0" presId="urn:microsoft.com/office/officeart/2005/8/layout/hList7"/>
    <dgm:cxn modelId="{15BC73E7-F153-48A2-A649-508139525628}" type="presOf" srcId="{0E3E9657-28EF-4E33-BE18-1F66545C1AEF}" destId="{0A1F43CB-AC44-41A5-A527-CFA40CA16945}" srcOrd="1" destOrd="0" presId="urn:microsoft.com/office/officeart/2005/8/layout/hList7"/>
    <dgm:cxn modelId="{5D9975F8-F075-4D64-B33A-792B4DC70D40}" type="presOf" srcId="{0E3E9657-28EF-4E33-BE18-1F66545C1AEF}" destId="{EAAC8AD0-5427-479A-B826-23B03F382406}" srcOrd="0" destOrd="0" presId="urn:microsoft.com/office/officeart/2005/8/layout/hList7"/>
    <dgm:cxn modelId="{5AA093F8-62C0-465F-8450-4CECD3AB034E}" type="presOf" srcId="{550B14EC-6648-4A86-85BE-F7AAAAB53BC4}" destId="{6007E247-9ABF-48C7-860F-093A28C736EB}" srcOrd="0" destOrd="0" presId="urn:microsoft.com/office/officeart/2005/8/layout/hList7"/>
    <dgm:cxn modelId="{1B4F33FF-B390-4E23-9118-C8BA8443EA66}" srcId="{0F3B50F8-22FE-4B32-B6ED-EB4D71C48B96}" destId="{8CA92D29-F2A7-48B6-89AC-CC8DAF3E424A}" srcOrd="3" destOrd="0" parTransId="{0CCC1AD8-5584-4E0C-BF16-7B80BD04C027}" sibTransId="{44884948-D627-4077-85B2-EB70D112BA03}"/>
    <dgm:cxn modelId="{D96EBEA5-6429-4484-90A6-F2BE3A35A7F6}" type="presParOf" srcId="{854DF700-B0BE-4242-9878-DF3912044544}" destId="{BEEC9416-6E15-4ADE-96A6-98569D5DA06A}" srcOrd="0" destOrd="0" presId="urn:microsoft.com/office/officeart/2005/8/layout/hList7"/>
    <dgm:cxn modelId="{E5E1D84B-CA83-452B-AEBF-C0F1141B3415}" type="presParOf" srcId="{854DF700-B0BE-4242-9878-DF3912044544}" destId="{CCB3948F-92D8-4A6E-A13A-98E0A12114BE}" srcOrd="1" destOrd="0" presId="urn:microsoft.com/office/officeart/2005/8/layout/hList7"/>
    <dgm:cxn modelId="{7372549D-7FEC-40E3-BC9D-6DA37505C27F}" type="presParOf" srcId="{CCB3948F-92D8-4A6E-A13A-98E0A12114BE}" destId="{B07C20E9-3E91-43EF-AC6A-5A782C3A0896}" srcOrd="0" destOrd="0" presId="urn:microsoft.com/office/officeart/2005/8/layout/hList7"/>
    <dgm:cxn modelId="{8CCE331A-00FD-4F1D-8998-C47695D5E631}" type="presParOf" srcId="{B07C20E9-3E91-43EF-AC6A-5A782C3A0896}" destId="{70AB7117-2304-48DB-9F41-9BDA012CA296}" srcOrd="0" destOrd="0" presId="urn:microsoft.com/office/officeart/2005/8/layout/hList7"/>
    <dgm:cxn modelId="{44BD1977-0A17-4BC1-B2FD-AE585DCEBC4F}" type="presParOf" srcId="{B07C20E9-3E91-43EF-AC6A-5A782C3A0896}" destId="{AA2C8CF0-E102-4409-925D-D84604CCAB92}" srcOrd="1" destOrd="0" presId="urn:microsoft.com/office/officeart/2005/8/layout/hList7"/>
    <dgm:cxn modelId="{43539C0C-CB54-4D4F-9D15-E9BEF24D499B}" type="presParOf" srcId="{B07C20E9-3E91-43EF-AC6A-5A782C3A0896}" destId="{47705FA8-7405-46F3-9C99-ED61D65F3A7F}" srcOrd="2" destOrd="0" presId="urn:microsoft.com/office/officeart/2005/8/layout/hList7"/>
    <dgm:cxn modelId="{657F55C5-5442-4AD8-9E4D-7B897B778109}" type="presParOf" srcId="{B07C20E9-3E91-43EF-AC6A-5A782C3A0896}" destId="{3DC848C5-A31F-401B-B48C-A7A003DDC598}" srcOrd="3" destOrd="0" presId="urn:microsoft.com/office/officeart/2005/8/layout/hList7"/>
    <dgm:cxn modelId="{CF5DDD87-402E-462D-B0C4-71E6F6B79462}" type="presParOf" srcId="{CCB3948F-92D8-4A6E-A13A-98E0A12114BE}" destId="{935DA1E3-9DF0-4CBB-A601-29F8343BC2E7}" srcOrd="1" destOrd="0" presId="urn:microsoft.com/office/officeart/2005/8/layout/hList7"/>
    <dgm:cxn modelId="{834B9CFC-5550-48A6-BF61-FC1C1412540A}" type="presParOf" srcId="{CCB3948F-92D8-4A6E-A13A-98E0A12114BE}" destId="{19A6502F-FE49-4820-AA4B-2FBCD2A42735}" srcOrd="2" destOrd="0" presId="urn:microsoft.com/office/officeart/2005/8/layout/hList7"/>
    <dgm:cxn modelId="{930B8300-9773-43CD-B29C-61118A3BDACF}" type="presParOf" srcId="{19A6502F-FE49-4820-AA4B-2FBCD2A42735}" destId="{EAAC8AD0-5427-479A-B826-23B03F382406}" srcOrd="0" destOrd="0" presId="urn:microsoft.com/office/officeart/2005/8/layout/hList7"/>
    <dgm:cxn modelId="{F2EEFCB5-613B-455F-A4E7-F84D4BC0032C}" type="presParOf" srcId="{19A6502F-FE49-4820-AA4B-2FBCD2A42735}" destId="{0A1F43CB-AC44-41A5-A527-CFA40CA16945}" srcOrd="1" destOrd="0" presId="urn:microsoft.com/office/officeart/2005/8/layout/hList7"/>
    <dgm:cxn modelId="{51F7DBF7-B0CE-440E-8970-D89222182CDE}" type="presParOf" srcId="{19A6502F-FE49-4820-AA4B-2FBCD2A42735}" destId="{C4015158-16D7-4244-8A95-93A978B22A77}" srcOrd="2" destOrd="0" presId="urn:microsoft.com/office/officeart/2005/8/layout/hList7"/>
    <dgm:cxn modelId="{041A0C29-6351-4605-9AF4-AB4294F06834}" type="presParOf" srcId="{19A6502F-FE49-4820-AA4B-2FBCD2A42735}" destId="{CCE26ACB-D1D4-4E43-A733-D573FA876A45}" srcOrd="3" destOrd="0" presId="urn:microsoft.com/office/officeart/2005/8/layout/hList7"/>
    <dgm:cxn modelId="{B34D7198-BE42-4EC9-A4FE-A9D3761FF714}" type="presParOf" srcId="{CCB3948F-92D8-4A6E-A13A-98E0A12114BE}" destId="{600F82F0-774A-4F07-9983-B552B85F8EEA}" srcOrd="3" destOrd="0" presId="urn:microsoft.com/office/officeart/2005/8/layout/hList7"/>
    <dgm:cxn modelId="{6A81A316-59A6-4DB6-BFFD-35642D4EB647}" type="presParOf" srcId="{CCB3948F-92D8-4A6E-A13A-98E0A12114BE}" destId="{7DB63048-6FA0-4317-9150-C96C28BFE0D6}" srcOrd="4" destOrd="0" presId="urn:microsoft.com/office/officeart/2005/8/layout/hList7"/>
    <dgm:cxn modelId="{E1DA731E-B5DF-421A-90C9-12F919AB6180}" type="presParOf" srcId="{7DB63048-6FA0-4317-9150-C96C28BFE0D6}" destId="{0A713B2B-EFA5-4847-A40F-9CAF79994F30}" srcOrd="0" destOrd="0" presId="urn:microsoft.com/office/officeart/2005/8/layout/hList7"/>
    <dgm:cxn modelId="{D66FC5CA-7C7F-4599-BD65-4CFDC10FE949}" type="presParOf" srcId="{7DB63048-6FA0-4317-9150-C96C28BFE0D6}" destId="{E45C3629-29CA-413E-AF2C-0C34B76E9279}" srcOrd="1" destOrd="0" presId="urn:microsoft.com/office/officeart/2005/8/layout/hList7"/>
    <dgm:cxn modelId="{9051B0BA-3D1C-4AD3-B783-249B86D8240D}" type="presParOf" srcId="{7DB63048-6FA0-4317-9150-C96C28BFE0D6}" destId="{04E984E8-0112-432D-9A36-1E9320EB89B5}" srcOrd="2" destOrd="0" presId="urn:microsoft.com/office/officeart/2005/8/layout/hList7"/>
    <dgm:cxn modelId="{2D282A7A-E44D-4615-83A0-F87DBCB331BC}" type="presParOf" srcId="{7DB63048-6FA0-4317-9150-C96C28BFE0D6}" destId="{F16617CE-B40A-428B-883C-30BBE54C3F5F}" srcOrd="3" destOrd="0" presId="urn:microsoft.com/office/officeart/2005/8/layout/hList7"/>
    <dgm:cxn modelId="{B2BAC7E4-302D-43DC-9652-1D4C0DEF86A8}" type="presParOf" srcId="{CCB3948F-92D8-4A6E-A13A-98E0A12114BE}" destId="{6007E247-9ABF-48C7-860F-093A28C736EB}" srcOrd="5" destOrd="0" presId="urn:microsoft.com/office/officeart/2005/8/layout/hList7"/>
    <dgm:cxn modelId="{D6354E1B-6DA1-42BB-8EC9-52391E223B5D}" type="presParOf" srcId="{CCB3948F-92D8-4A6E-A13A-98E0A12114BE}" destId="{4152CF57-05A7-402C-A72C-8A7F1759D517}" srcOrd="6" destOrd="0" presId="urn:microsoft.com/office/officeart/2005/8/layout/hList7"/>
    <dgm:cxn modelId="{7F25B8E2-A265-4DB1-A427-2CE7058F73C8}" type="presParOf" srcId="{4152CF57-05A7-402C-A72C-8A7F1759D517}" destId="{74F98764-FD22-4E00-B23D-E6A6B4C4B6ED}" srcOrd="0" destOrd="0" presId="urn:microsoft.com/office/officeart/2005/8/layout/hList7"/>
    <dgm:cxn modelId="{E95207E2-345E-47E3-BD94-F86DCD5E8129}" type="presParOf" srcId="{4152CF57-05A7-402C-A72C-8A7F1759D517}" destId="{5BB8ABC2-7ED1-4FEC-B016-4F0D23884071}" srcOrd="1" destOrd="0" presId="urn:microsoft.com/office/officeart/2005/8/layout/hList7"/>
    <dgm:cxn modelId="{16966035-05B6-4CD3-A972-0F1E84254EC9}" type="presParOf" srcId="{4152CF57-05A7-402C-A72C-8A7F1759D517}" destId="{80B37A32-28B8-4DD9-A8E1-F471BD63AED8}" srcOrd="2" destOrd="0" presId="urn:microsoft.com/office/officeart/2005/8/layout/hList7"/>
    <dgm:cxn modelId="{77D680D0-9A56-4BAC-B4E5-46CBB282EE2E}" type="presParOf" srcId="{4152CF57-05A7-402C-A72C-8A7F1759D517}" destId="{EF3D4AFC-A08F-4F00-BBA6-93A6A4291CB0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5707F3-95B5-4999-A65C-0129604FBFBA}">
      <dsp:nvSpPr>
        <dsp:cNvPr id="0" name=""/>
        <dsp:cNvSpPr/>
      </dsp:nvSpPr>
      <dsp:spPr>
        <a:xfrm>
          <a:off x="4305218" y="-107069"/>
          <a:ext cx="1750417" cy="13283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sz="18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Толыққанды білім алу</a:t>
          </a:r>
          <a:endParaRPr lang="ru-RU" sz="18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k-KZ" sz="14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70063" y="-42224"/>
        <a:ext cx="1620727" cy="1198658"/>
      </dsp:txXfrm>
    </dsp:sp>
    <dsp:sp modelId="{2662E07C-E3F5-441D-BEBE-129649BA4A61}">
      <dsp:nvSpPr>
        <dsp:cNvPr id="0" name=""/>
        <dsp:cNvSpPr/>
      </dsp:nvSpPr>
      <dsp:spPr>
        <a:xfrm>
          <a:off x="2904691" y="557104"/>
          <a:ext cx="4551471" cy="4551471"/>
        </a:xfrm>
        <a:custGeom>
          <a:avLst/>
          <a:gdLst/>
          <a:ahLst/>
          <a:cxnLst/>
          <a:rect l="0" t="0" r="0" b="0"/>
          <a:pathLst>
            <a:path>
              <a:moveTo>
                <a:pt x="3160207" y="178908"/>
              </a:moveTo>
              <a:arcTo wR="2275735" hR="2275735" stAng="17572243" swAng="1499432"/>
            </a:path>
          </a:pathLst>
        </a:custGeom>
        <a:noFill/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1CE385-D6E2-476A-AAB0-4242CA3A3C9A}">
      <dsp:nvSpPr>
        <dsp:cNvPr id="0" name=""/>
        <dsp:cNvSpPr/>
      </dsp:nvSpPr>
      <dsp:spPr>
        <a:xfrm>
          <a:off x="6469571" y="1313447"/>
          <a:ext cx="1750417" cy="16323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k-KZ" sz="16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Қоғамның мүгедектік мәселелерін түсінуі</a:t>
          </a:r>
          <a:endParaRPr lang="ru-RU" sz="16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49254" y="1393130"/>
        <a:ext cx="1591051" cy="1472938"/>
      </dsp:txXfrm>
    </dsp:sp>
    <dsp:sp modelId="{291362EC-C23A-4625-8557-68DE53147E7E}">
      <dsp:nvSpPr>
        <dsp:cNvPr id="0" name=""/>
        <dsp:cNvSpPr/>
      </dsp:nvSpPr>
      <dsp:spPr>
        <a:xfrm>
          <a:off x="2904691" y="557104"/>
          <a:ext cx="4551471" cy="4551471"/>
        </a:xfrm>
        <a:custGeom>
          <a:avLst/>
          <a:gdLst/>
          <a:ahLst/>
          <a:cxnLst/>
          <a:rect l="0" t="0" r="0" b="0"/>
          <a:pathLst>
            <a:path>
              <a:moveTo>
                <a:pt x="4548131" y="2398979"/>
              </a:moveTo>
              <a:arcTo wR="2275735" hR="2275735" stAng="186264" swAng="1545469"/>
            </a:path>
          </a:pathLst>
        </a:custGeom>
        <a:noFill/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4DB227-D8C8-4169-AC28-FCFC7C7F4051}">
      <dsp:nvSpPr>
        <dsp:cNvPr id="0" name=""/>
        <dsp:cNvSpPr/>
      </dsp:nvSpPr>
      <dsp:spPr>
        <a:xfrm>
          <a:off x="5642862" y="3940398"/>
          <a:ext cx="1750417" cy="14670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k-KZ" sz="18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Сыныптастарымен  қарым </a:t>
          </a:r>
          <a:r>
            <a:rPr lang="ru-RU" sz="18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kk-KZ" sz="18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қатынаста болу</a:t>
          </a:r>
          <a:endParaRPr lang="ru-RU" sz="18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14480" y="4012016"/>
        <a:ext cx="1607181" cy="1323863"/>
      </dsp:txXfrm>
    </dsp:sp>
    <dsp:sp modelId="{960DC08E-3CAF-4E03-9801-C47B5DEC5D83}">
      <dsp:nvSpPr>
        <dsp:cNvPr id="0" name=""/>
        <dsp:cNvSpPr/>
      </dsp:nvSpPr>
      <dsp:spPr>
        <a:xfrm>
          <a:off x="2927184" y="552554"/>
          <a:ext cx="4551471" cy="4551471"/>
        </a:xfrm>
        <a:custGeom>
          <a:avLst/>
          <a:gdLst/>
          <a:ahLst/>
          <a:cxnLst/>
          <a:rect l="0" t="0" r="0" b="0"/>
          <a:pathLst>
            <a:path>
              <a:moveTo>
                <a:pt x="2706662" y="4510299"/>
              </a:moveTo>
              <a:arcTo wR="2275735" hR="2275735" stAng="4745084" swAng="1369335"/>
            </a:path>
          </a:pathLst>
        </a:custGeom>
        <a:noFill/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7A7077-FA29-4E19-A606-DD093642DB18}">
      <dsp:nvSpPr>
        <dsp:cNvPr id="0" name=""/>
        <dsp:cNvSpPr/>
      </dsp:nvSpPr>
      <dsp:spPr>
        <a:xfrm>
          <a:off x="2797889" y="3835367"/>
          <a:ext cx="1926509" cy="15295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k-KZ" sz="18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Өз</a:t>
          </a:r>
          <a:r>
            <a:rPr lang="ru-RU" sz="18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</a:t>
          </a:r>
          <a:r>
            <a:rPr lang="kk-KZ" sz="18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өзі</a:t>
          </a:r>
          <a:r>
            <a:rPr lang="ru-RU" sz="18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 </a:t>
          </a:r>
          <a:r>
            <a:rPr lang="ru-RU" sz="18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сенімді</a:t>
          </a:r>
          <a:r>
            <a:rPr lang="ru-RU" sz="18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болу </a:t>
          </a:r>
        </a:p>
      </dsp:txBody>
      <dsp:txXfrm>
        <a:off x="2872556" y="3910034"/>
        <a:ext cx="1777175" cy="1380217"/>
      </dsp:txXfrm>
    </dsp:sp>
    <dsp:sp modelId="{E7F90C8A-F104-48E6-AA8C-99A3A7A5DA8E}">
      <dsp:nvSpPr>
        <dsp:cNvPr id="0" name=""/>
        <dsp:cNvSpPr/>
      </dsp:nvSpPr>
      <dsp:spPr>
        <a:xfrm>
          <a:off x="2903441" y="534259"/>
          <a:ext cx="4551471" cy="4551471"/>
        </a:xfrm>
        <a:custGeom>
          <a:avLst/>
          <a:gdLst/>
          <a:ahLst/>
          <a:cxnLst/>
          <a:rect l="0" t="0" r="0" b="0"/>
          <a:pathLst>
            <a:path>
              <a:moveTo>
                <a:pt x="239954" y="3292873"/>
              </a:moveTo>
              <a:arcTo wR="2275735" hR="2275735" stAng="9207114" swAng="1373771"/>
            </a:path>
          </a:pathLst>
        </a:custGeom>
        <a:noFill/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D8BBBA-F0E2-448A-A19A-9900B9F7F09E}">
      <dsp:nvSpPr>
        <dsp:cNvPr id="0" name=""/>
        <dsp:cNvSpPr/>
      </dsp:nvSpPr>
      <dsp:spPr>
        <a:xfrm>
          <a:off x="2140865" y="1313447"/>
          <a:ext cx="1750417" cy="16323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k-KZ" sz="18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Қоғам өміріне бейімдеу</a:t>
          </a:r>
          <a:endParaRPr lang="ru-RU" sz="18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20548" y="1393130"/>
        <a:ext cx="1591051" cy="1472938"/>
      </dsp:txXfrm>
    </dsp:sp>
    <dsp:sp modelId="{F1FD8DC0-5C68-4EAA-B1E0-B59087671D8F}">
      <dsp:nvSpPr>
        <dsp:cNvPr id="0" name=""/>
        <dsp:cNvSpPr/>
      </dsp:nvSpPr>
      <dsp:spPr>
        <a:xfrm>
          <a:off x="2904691" y="557104"/>
          <a:ext cx="4551471" cy="4551471"/>
        </a:xfrm>
        <a:custGeom>
          <a:avLst/>
          <a:gdLst/>
          <a:ahLst/>
          <a:cxnLst/>
          <a:rect l="0" t="0" r="0" b="0"/>
          <a:pathLst>
            <a:path>
              <a:moveTo>
                <a:pt x="588227" y="748880"/>
              </a:moveTo>
              <a:arcTo wR="2275735" hR="2275735" stAng="13328325" swAng="1499432"/>
            </a:path>
          </a:pathLst>
        </a:custGeom>
        <a:noFill/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B2C6EE-6A5E-40A4-82E1-15D967ED2656}">
      <dsp:nvSpPr>
        <dsp:cNvPr id="0" name=""/>
        <dsp:cNvSpPr/>
      </dsp:nvSpPr>
      <dsp:spPr>
        <a:xfrm>
          <a:off x="518042" y="0"/>
          <a:ext cx="5190979" cy="5190979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A26495-0275-42EF-A8F7-2C93D50DA664}">
      <dsp:nvSpPr>
        <dsp:cNvPr id="0" name=""/>
        <dsp:cNvSpPr/>
      </dsp:nvSpPr>
      <dsp:spPr>
        <a:xfrm>
          <a:off x="-3" y="1600829"/>
          <a:ext cx="9601206" cy="253136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Қазақстан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Республикасында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білім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беруді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ғылымды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дамытудың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2016 – 2019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жылдарға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арналған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мемлекеттік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бағдарламасында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көрсетілген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орта білім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берудің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инфрақұрылымдық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дамуын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қамтамасыз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ететін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міндеттердің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бірі ерекше білім беру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қажеттілігі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бар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балаларды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инклюзивті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ортада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қолдау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ал орта білім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берудің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мазмұнын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жаңарту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аясындағы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міндеттердің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бірі білім беру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ұйымдарын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өлшемшартпен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бағалау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жүйесіне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көшуді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жүзеге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асыру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деп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көрсетілген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kern="1200" dirty="0"/>
        </a:p>
      </dsp:txBody>
      <dsp:txXfrm>
        <a:off x="123568" y="1724400"/>
        <a:ext cx="9354064" cy="22842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2D1021-ED3F-4B1E-B9F9-39281ACA3162}">
      <dsp:nvSpPr>
        <dsp:cNvPr id="0" name=""/>
        <dsp:cNvSpPr/>
      </dsp:nvSpPr>
      <dsp:spPr>
        <a:xfrm rot="10800000">
          <a:off x="1329409" y="279660"/>
          <a:ext cx="9635829" cy="119725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683" tIns="60960" rIns="113792" bIns="6096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 err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Тыңдалым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түрлі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тақырыпта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ауызша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айтылғандардың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негізгі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мазмұнын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түсіну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олардан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негізгі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ақпаратты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айырып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көрсету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айтушының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пікірін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тани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білу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мәнмәтін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бойынша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сөздің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мағынасын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айқындау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түрлі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стратегияларды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қолдана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отырып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білім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алушылардың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деңгейлеріне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сәйкес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мәтіндердің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әр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түрінің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мазмұнын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қабылдау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түсіну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қабілетінің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бағасы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10800000">
        <a:off x="1628724" y="279660"/>
        <a:ext cx="9336514" cy="1197259"/>
      </dsp:txXfrm>
    </dsp:sp>
    <dsp:sp modelId="{5E88D0C5-DA3A-428B-8A8A-220B4BF12CBE}">
      <dsp:nvSpPr>
        <dsp:cNvPr id="0" name=""/>
        <dsp:cNvSpPr/>
      </dsp:nvSpPr>
      <dsp:spPr>
        <a:xfrm>
          <a:off x="77372" y="287215"/>
          <a:ext cx="1282676" cy="1038977"/>
        </a:xfrm>
        <a:prstGeom prst="foldedCorner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CA2E91-9A42-42B5-98A6-07E45E6971C6}">
      <dsp:nvSpPr>
        <dsp:cNvPr id="0" name=""/>
        <dsp:cNvSpPr/>
      </dsp:nvSpPr>
      <dsp:spPr>
        <a:xfrm rot="10800000">
          <a:off x="1111340" y="4479387"/>
          <a:ext cx="9867407" cy="136237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683" tIns="60960" rIns="113792" bIns="6096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 err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Айтылым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түрлі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тақырыптардағы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әңгімеде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сөйлесудің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ресми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сөйлеу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стильдерінің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сөздерін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қолдану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қажет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ақпарат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алу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үшін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анағұрлым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күрделі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сауалдар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қою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өз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ойын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білдіру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күтпеген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түсініктерге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пікір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білдіру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құрдастарымен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тапсырманы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орындау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барысында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қарым-қатынас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жасау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арнайы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лексиканы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сауатты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қолдану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тарихты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оқиғаларды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қайта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айтып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беру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қабілетінің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бағасы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10800000">
        <a:off x="1451932" y="4479387"/>
        <a:ext cx="9526815" cy="1362370"/>
      </dsp:txXfrm>
    </dsp:sp>
    <dsp:sp modelId="{CCB4C581-5D58-4C99-9EF5-9405836A2FE0}">
      <dsp:nvSpPr>
        <dsp:cNvPr id="0" name=""/>
        <dsp:cNvSpPr/>
      </dsp:nvSpPr>
      <dsp:spPr>
        <a:xfrm>
          <a:off x="86180" y="1758464"/>
          <a:ext cx="1229152" cy="1137714"/>
        </a:xfrm>
        <a:prstGeom prst="foldedCorner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3CE566-D224-4C68-8A11-386497B5B388}">
      <dsp:nvSpPr>
        <dsp:cNvPr id="0" name=""/>
        <dsp:cNvSpPr/>
      </dsp:nvSpPr>
      <dsp:spPr>
        <a:xfrm rot="10800000">
          <a:off x="1146563" y="3111761"/>
          <a:ext cx="9805242" cy="126208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683" tIns="60960" rIns="113792" bIns="6096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 err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Жазылым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түрлі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тақырыптарға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жазбаша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жұмыстарды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жоспарлау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жазу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редакциялау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түзету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қазір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болған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ойдан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шығарылған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оқиғалар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туралы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оқылғанға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сыни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пікірлер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жазу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орфографиялық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грамматикалық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қателер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жібермей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барынша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сауатты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жазу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белгілі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стильді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ұстану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түрлі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тізбек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сөздерді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қолдана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отырып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сөйлемдерді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параграфтарға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байланыстыру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қабілетінің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бағасы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 rot="10800000">
        <a:off x="1462084" y="3111761"/>
        <a:ext cx="9489721" cy="1262083"/>
      </dsp:txXfrm>
    </dsp:sp>
    <dsp:sp modelId="{12ADD219-91A4-484C-A070-54F55A609333}">
      <dsp:nvSpPr>
        <dsp:cNvPr id="0" name=""/>
        <dsp:cNvSpPr/>
      </dsp:nvSpPr>
      <dsp:spPr>
        <a:xfrm>
          <a:off x="77376" y="3165232"/>
          <a:ext cx="1162357" cy="1102622"/>
        </a:xfrm>
        <a:prstGeom prst="foldedCorner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90FCEF-2EBD-491C-9959-DACB5D9032D9}">
      <dsp:nvSpPr>
        <dsp:cNvPr id="0" name=""/>
        <dsp:cNvSpPr/>
      </dsp:nvSpPr>
      <dsp:spPr>
        <a:xfrm rot="10800000">
          <a:off x="1323313" y="1692506"/>
          <a:ext cx="9683093" cy="133673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683" tIns="60960" rIns="113792" bIns="6096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 err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Оқылым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түрлі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тақырыптардағы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көркемдік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ғылыми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мәтіндердің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негізгі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мазмұндарын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түсіну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олардың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ішінен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ақпаратты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іздестірудің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түрлі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стратегияларын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қолдана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отырып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түйінді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ақпаратты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айырып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көрсету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мәнмәтін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бойынша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сөздердің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мағыналарын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анықтау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автордың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қатынасын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пікірін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тани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білу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сөздердің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мағынасын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тексеру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оқылғанды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түсінуін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тереңдету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үшін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қағаздағы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және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сандық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дереккөздерді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пайдалану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қабілетінің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бағасы</a:t>
          </a: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 rot="10800000">
        <a:off x="1657497" y="1692506"/>
        <a:ext cx="9348909" cy="1336737"/>
      </dsp:txXfrm>
    </dsp:sp>
    <dsp:sp modelId="{21B01F2C-475A-4317-A704-6504C0E1CB0C}">
      <dsp:nvSpPr>
        <dsp:cNvPr id="0" name=""/>
        <dsp:cNvSpPr/>
      </dsp:nvSpPr>
      <dsp:spPr>
        <a:xfrm>
          <a:off x="183783" y="4648984"/>
          <a:ext cx="1043068" cy="1000306"/>
        </a:xfrm>
        <a:prstGeom prst="foldedCorner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4E8D03-63D7-4620-A8AD-18F45F6C739D}">
      <dsp:nvSpPr>
        <dsp:cNvPr id="0" name=""/>
        <dsp:cNvSpPr/>
      </dsp:nvSpPr>
      <dsp:spPr>
        <a:xfrm>
          <a:off x="1592199" y="0"/>
          <a:ext cx="8064363" cy="544569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28898" tIns="33020" rIns="528898" bIns="3302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Мысалы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жазбаша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жұмысты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мысалы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үй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жұмысы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бағалау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кезінде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орындалудың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тек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кемшіліктері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мен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қателіктерін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ғана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белгілемей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сондай-ақ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сәтті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орындалған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барлық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жерлерін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белгілеп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ынталандыру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жазбаларын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жасау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керек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marL="0" lvl="0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 dirty="0"/>
        </a:p>
      </dsp:txBody>
      <dsp:txXfrm>
        <a:off x="2773198" y="797503"/>
        <a:ext cx="5702365" cy="385068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AB7117-2304-48DB-9F41-9BDA012CA296}">
      <dsp:nvSpPr>
        <dsp:cNvPr id="0" name=""/>
        <dsp:cNvSpPr/>
      </dsp:nvSpPr>
      <dsp:spPr>
        <a:xfrm>
          <a:off x="2238" y="0"/>
          <a:ext cx="2346387" cy="3581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sz="2000" kern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Тақырыпқа  қатысты жеңілдетілген тапсырмаларды  орындай алады</a:t>
          </a:r>
          <a:endParaRPr lang="ru-RU" sz="2000" kern="1200" dirty="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 dirty="0"/>
        </a:p>
      </dsp:txBody>
      <dsp:txXfrm>
        <a:off x="2238" y="1432560"/>
        <a:ext cx="2346387" cy="1432560"/>
      </dsp:txXfrm>
    </dsp:sp>
    <dsp:sp modelId="{3DC848C5-A31F-401B-B48C-A7A003DDC598}">
      <dsp:nvSpPr>
        <dsp:cNvPr id="0" name=""/>
        <dsp:cNvSpPr/>
      </dsp:nvSpPr>
      <dsp:spPr>
        <a:xfrm>
          <a:off x="607274" y="74204"/>
          <a:ext cx="1192606" cy="119260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AC8AD0-5427-479A-B826-23B03F382406}">
      <dsp:nvSpPr>
        <dsp:cNvPr id="0" name=""/>
        <dsp:cNvSpPr/>
      </dsp:nvSpPr>
      <dsp:spPr>
        <a:xfrm>
          <a:off x="2419017" y="0"/>
          <a:ext cx="2346387" cy="3581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sz="2000" kern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Көлемі жағынан қысқа өлеңдерді жаттай алады</a:t>
          </a:r>
          <a:endParaRPr lang="ru-RU" sz="2000" kern="1200" dirty="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 dirty="0"/>
        </a:p>
      </dsp:txBody>
      <dsp:txXfrm>
        <a:off x="2419017" y="1432560"/>
        <a:ext cx="2346387" cy="1432560"/>
      </dsp:txXfrm>
    </dsp:sp>
    <dsp:sp modelId="{CCE26ACB-D1D4-4E43-A733-D573FA876A45}">
      <dsp:nvSpPr>
        <dsp:cNvPr id="0" name=""/>
        <dsp:cNvSpPr/>
      </dsp:nvSpPr>
      <dsp:spPr>
        <a:xfrm>
          <a:off x="2995907" y="46070"/>
          <a:ext cx="1192606" cy="1192606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4000" r="-44000"/>
          </a:stretch>
        </a:blip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713B2B-EFA5-4847-A40F-9CAF79994F30}">
      <dsp:nvSpPr>
        <dsp:cNvPr id="0" name=""/>
        <dsp:cNvSpPr/>
      </dsp:nvSpPr>
      <dsp:spPr>
        <a:xfrm>
          <a:off x="4835795" y="0"/>
          <a:ext cx="2346387" cy="3581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sz="2000" kern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Мектептегі қоғамдық жұмыстарға, сайыстарға қатыса алады</a:t>
          </a:r>
          <a:endParaRPr lang="ru-RU" sz="2000" kern="1200" dirty="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 dirty="0"/>
        </a:p>
      </dsp:txBody>
      <dsp:txXfrm>
        <a:off x="4835795" y="1432560"/>
        <a:ext cx="2346387" cy="1432560"/>
      </dsp:txXfrm>
    </dsp:sp>
    <dsp:sp modelId="{F16617CE-B40A-428B-883C-30BBE54C3F5F}">
      <dsp:nvSpPr>
        <dsp:cNvPr id="0" name=""/>
        <dsp:cNvSpPr/>
      </dsp:nvSpPr>
      <dsp:spPr>
        <a:xfrm>
          <a:off x="5454892" y="60143"/>
          <a:ext cx="1192606" cy="1192606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F98764-FD22-4E00-B23D-E6A6B4C4B6ED}">
      <dsp:nvSpPr>
        <dsp:cNvPr id="0" name=""/>
        <dsp:cNvSpPr/>
      </dsp:nvSpPr>
      <dsp:spPr>
        <a:xfrm>
          <a:off x="7254803" y="0"/>
          <a:ext cx="2346387" cy="3581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Мәтінді толық оқып, сөйлемдер құрастыра алады.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/>
        </a:p>
      </dsp:txBody>
      <dsp:txXfrm>
        <a:off x="7254803" y="1432560"/>
        <a:ext cx="2346387" cy="1432560"/>
      </dsp:txXfrm>
    </dsp:sp>
    <dsp:sp modelId="{EF3D4AFC-A08F-4F00-BBA6-93A6A4291CB0}">
      <dsp:nvSpPr>
        <dsp:cNvPr id="0" name=""/>
        <dsp:cNvSpPr/>
      </dsp:nvSpPr>
      <dsp:spPr>
        <a:xfrm>
          <a:off x="7843537" y="74204"/>
          <a:ext cx="1192606" cy="1192606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EC9416-6E15-4ADE-96A6-98569D5DA06A}">
      <dsp:nvSpPr>
        <dsp:cNvPr id="0" name=""/>
        <dsp:cNvSpPr/>
      </dsp:nvSpPr>
      <dsp:spPr>
        <a:xfrm>
          <a:off x="384047" y="2865120"/>
          <a:ext cx="8833104" cy="537210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25F1F0-4FA1-4715-ADA1-5B47989986D2}" type="datetimeFigureOut">
              <a:rPr lang="ru-RU" smtClean="0"/>
              <a:t>27.08.2020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09B0FF-1C16-40BA-B36B-0ACBE4DE07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280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09B0FF-1C16-40BA-B36B-0ACBE4DE073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162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09B0FF-1C16-40BA-B36B-0ACBE4DE073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4974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1C86ED0-FDFC-4FE1-B3CB-81D5A88220D9}" type="datetimeFigureOut">
              <a:rPr lang="ru-RU" smtClean="0"/>
              <a:t>27.08.2020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8A07D1F-0D87-489A-A052-B7721DF416C1}" type="slidenum">
              <a:rPr lang="ru-RU" smtClean="0"/>
              <a:t>‹#›</a:t>
            </a:fld>
            <a:endParaRPr lang="ru-RU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812553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86ED0-FDFC-4FE1-B3CB-81D5A88220D9}" type="datetimeFigureOut">
              <a:rPr lang="ru-RU" smtClean="0"/>
              <a:t>27.08.2020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7D1F-0D87-489A-A052-B7721DF416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614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C86ED0-FDFC-4FE1-B3CB-81D5A88220D9}" type="datetimeFigureOut">
              <a:rPr lang="ru-RU" smtClean="0"/>
              <a:t>27.08.2020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A07D1F-0D87-489A-A052-B7721DF416C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0278640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86ED0-FDFC-4FE1-B3CB-81D5A88220D9}" type="datetimeFigureOut">
              <a:rPr lang="ru-RU" smtClean="0"/>
              <a:t>27.08.2020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7D1F-0D87-489A-A052-B7721DF416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564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86ED0-FDFC-4FE1-B3CB-81D5A88220D9}" type="datetimeFigureOut">
              <a:rPr lang="ru-RU" smtClean="0"/>
              <a:t>27.08.2020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7D1F-0D87-489A-A052-B7721DF416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423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86ED0-FDFC-4FE1-B3CB-81D5A88220D9}" type="datetimeFigureOut">
              <a:rPr lang="ru-RU" smtClean="0"/>
              <a:t>27.08.2020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7D1F-0D87-489A-A052-B7721DF416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6384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86ED0-FDFC-4FE1-B3CB-81D5A88220D9}" type="datetimeFigureOut">
              <a:rPr lang="ru-RU" smtClean="0"/>
              <a:t>27.08.2020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7D1F-0D87-489A-A052-B7721DF416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288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C86ED0-FDFC-4FE1-B3CB-81D5A88220D9}" type="datetimeFigureOut">
              <a:rPr lang="ru-RU" smtClean="0"/>
              <a:t>27.08.2020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A07D1F-0D87-489A-A052-B7721DF416C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67421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C86ED0-FDFC-4FE1-B3CB-81D5A88220D9}" type="datetimeFigureOut">
              <a:rPr lang="ru-RU" smtClean="0"/>
              <a:t>27.08.2020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A07D1F-0D87-489A-A052-B7721DF416C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01127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86ED0-FDFC-4FE1-B3CB-81D5A88220D9}" type="datetimeFigureOut">
              <a:rPr lang="ru-RU" smtClean="0"/>
              <a:t>27.08.2020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7D1F-0D87-489A-A052-B7721DF416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090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86ED0-FDFC-4FE1-B3CB-81D5A88220D9}" type="datetimeFigureOut">
              <a:rPr lang="ru-RU" smtClean="0"/>
              <a:t>27.08.2020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7D1F-0D87-489A-A052-B7721DF416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468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C1C86ED0-FDFC-4FE1-B3CB-81D5A88220D9}" type="datetimeFigureOut">
              <a:rPr lang="ru-RU" smtClean="0"/>
              <a:t>27.08.2020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8A07D1F-0D87-489A-A052-B7721DF416C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23028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s://youtu.be/Ay2F3DKBzkw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7C75DF-A46C-4ED2-89EC-9E67A0293F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9538" y="1330774"/>
            <a:ext cx="9612923" cy="2098226"/>
          </a:xfrm>
        </p:spPr>
        <p:txBody>
          <a:bodyPr/>
          <a:lstStyle/>
          <a:p>
            <a: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Инклюзивті білім беру жағдайында ерекше</a:t>
            </a:r>
            <a:r>
              <a:rPr lang="kk-KZ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қажеттіліктері бар оқушыларды критериалды бағалау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3526B37-9045-4714-95FD-9BED017FB4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8462" y="3956279"/>
            <a:ext cx="8745415" cy="1811475"/>
          </a:xfrm>
        </p:spPr>
        <p:txBody>
          <a:bodyPr>
            <a:normAutofit fontScale="92500" lnSpcReduction="10000"/>
          </a:bodyPr>
          <a:lstStyle/>
          <a:p>
            <a:r>
              <a:rPr lang="kk-KZ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Баяндаманы дайындаған:</a:t>
            </a:r>
          </a:p>
          <a:p>
            <a:r>
              <a:rPr lang="kk-KZ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Ақтау қаласындағы №</a:t>
            </a:r>
            <a:r>
              <a:rPr lang="ru-RU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r>
              <a:rPr lang="kk-KZ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орта мектептің</a:t>
            </a:r>
          </a:p>
          <a:p>
            <a:r>
              <a:rPr lang="kk-KZ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қазақ тілі мен әдебиеті пәні мұғалімі</a:t>
            </a:r>
          </a:p>
          <a:p>
            <a:r>
              <a:rPr lang="kk-KZ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Баймаганбетова Алтынгул Айткуловна </a:t>
            </a:r>
            <a:endParaRPr lang="ru-RU" sz="29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0462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BE260D-65ED-4AB1-A300-7FFB0786A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4818185"/>
            <a:ext cx="10046368" cy="1485900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36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Инклюзивт</a:t>
            </a:r>
            <a:r>
              <a:rPr lang="kk-KZ" sz="36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білім беру </a:t>
            </a:r>
            <a:r>
              <a:rPr lang="ru-RU" sz="36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kk-KZ" sz="36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балаңыздың әлеуметтік топтың бірі болуына алғашқы қадам</a:t>
            </a:r>
            <a:br>
              <a:rPr lang="ru-RU" sz="36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7799A32-CB08-4F08-918F-BE0A13A697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791" y="277690"/>
            <a:ext cx="2600325" cy="176212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A081B74-02DA-4247-B441-4128E34425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742" y="263402"/>
            <a:ext cx="2552700" cy="17907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CC9FE9B-511F-4195-87AF-4529D7CCB5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891" y="2564606"/>
            <a:ext cx="2619375" cy="174307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98733EA-AB0A-4058-B08A-D13ECDB7D7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2564606"/>
            <a:ext cx="2343516" cy="174307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FE85AAA-0B65-4C2E-B745-F74A96BC28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842" y="2740086"/>
            <a:ext cx="2514600" cy="1819275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D267D04-BACC-4070-840D-8974AF2B71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591" y="263402"/>
            <a:ext cx="2733675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021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AC69D3-E14F-46FD-8D56-7A22A2758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072662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88EA85-CABA-45DF-B8F7-6679BA12FC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2683" y="685800"/>
            <a:ext cx="10792327" cy="5791201"/>
          </a:xfrm>
          <a:ln>
            <a:solidFill>
              <a:srgbClr val="7030A0"/>
            </a:solidFill>
          </a:ln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Бүгінгі таңда еліміздегі мемлекеттік саясаттың маңызды</a:t>
            </a:r>
            <a:r>
              <a:rPr lang="kk-KZ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басымдықтарының бірі білім беру жүйесінің дамуы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болып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табылады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buNone/>
            </a:pP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000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Инклюзивті</a:t>
            </a:r>
            <a:r>
              <a:rPr lang="ru-RU" sz="4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4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дене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бітіміне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психикалық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интеллектуалдық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мәдени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этникалық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тілдік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өзге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ерекшеліктеріне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қарамастан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ерекше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беруге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қажеттілігі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бар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балаларды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жалпы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кеңістігіне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енгізуді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сапалы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беруде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кедергілерді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жоюды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ортада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бейімделуін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ықпалдасуын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көздейді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5622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15118691-DA59-4E4C-8C35-BA63A37DC3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4454709"/>
              </p:ext>
            </p:extLst>
          </p:nvPr>
        </p:nvGraphicFramePr>
        <p:xfrm>
          <a:off x="1371599" y="1223889"/>
          <a:ext cx="10360855" cy="53316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6A44D6CA-C536-4539-85C5-93D2D74EC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492370"/>
            <a:ext cx="10037298" cy="731520"/>
          </a:xfrm>
        </p:spPr>
        <p:txBody>
          <a:bodyPr>
            <a:normAutofit fontScale="90000"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Инклюзивт</a:t>
            </a:r>
            <a:r>
              <a:rPr lang="kk-K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білім берудің негізгі артықшылықтары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931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9A576-8DE3-4A6D-BE90-29A6AC3A5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791308"/>
          </a:xfrm>
        </p:spPr>
        <p:txBody>
          <a:bodyPr/>
          <a:lstStyle/>
          <a:p>
            <a:pPr algn="ctr"/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Инклюзивті білім беру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1250CD0A-2806-4020-BF20-3C5BFC9B84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3139374"/>
              </p:ext>
            </p:extLst>
          </p:nvPr>
        </p:nvGraphicFramePr>
        <p:xfrm>
          <a:off x="1295400" y="1266091"/>
          <a:ext cx="9601200" cy="519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099578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A71D7B-4B34-4AED-A844-C4AE467C1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2197" y="143022"/>
            <a:ext cx="11071274" cy="84757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Ерекше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қажеттілігі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бар білім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алушылардың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жетістігін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өлшемшарттары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тілдік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пәндер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қызметтің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түріне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негізделген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graphicFrame>
        <p:nvGraphicFramePr>
          <p:cNvPr id="10" name="Объект 9">
            <a:extLst>
              <a:ext uri="{FF2B5EF4-FFF2-40B4-BE49-F238E27FC236}">
                <a16:creationId xmlns:a16="http://schemas.microsoft.com/office/drawing/2014/main" id="{38A979D2-1DCE-4DC8-B127-69B299EA3D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2065000"/>
              </p:ext>
            </p:extLst>
          </p:nvPr>
        </p:nvGraphicFramePr>
        <p:xfrm>
          <a:off x="626011" y="703385"/>
          <a:ext cx="11317459" cy="58990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24064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204C590-317A-4947-BAB9-91195F8C0B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969" y="377172"/>
            <a:ext cx="9601200" cy="6063915"/>
          </a:xfrm>
        </p:spPr>
        <p:txBody>
          <a:bodyPr>
            <a:normAutofit/>
          </a:bodyPr>
          <a:lstStyle/>
          <a:p>
            <a:endParaRPr lang="kk-KZ" b="1" dirty="0"/>
          </a:p>
          <a:p>
            <a:pPr indent="0">
              <a:spcAft>
                <a:spcPts val="0"/>
              </a:spcAft>
              <a:buNone/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  c</a:t>
            </a:r>
            <a:r>
              <a:rPr lang="kk-KZ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ынып </a:t>
            </a:r>
          </a:p>
          <a:p>
            <a:pPr indent="0">
              <a:spcAft>
                <a:spcPts val="0"/>
              </a:spcAft>
              <a:buNone/>
            </a:pPr>
            <a:r>
              <a:rPr lang="kk-KZ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Сабақтың тақырыбы : </a:t>
            </a:r>
            <a:r>
              <a:rPr lang="kk-K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Ер есімі – ел есінде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Сабақтың мақсаты: </a:t>
            </a:r>
          </a:p>
          <a:p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Барлық оқушылар: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Тыңдалым мазмұнын түсінеді, сұрақтарға жауап береді,Ұлы Отан соғысының батырларымен танысады.</a:t>
            </a:r>
          </a:p>
          <a:p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Көптеген оқушылар: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Ақпаратты өмірмен байланыстырады.</a:t>
            </a:r>
          </a:p>
          <a:p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Кейбір оқушылар: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Тақырыпқа қатысты сөйлемдер құрап жазады, берілген сөздерді буынға бөледі.</a:t>
            </a:r>
          </a:p>
          <a:p>
            <a:pPr marL="0" indent="0">
              <a:buNone/>
            </a:pPr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 критерийлері: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Тақырыпқа қатысты  видео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роликті тамашалау арқылы қазақша ақпарат бере алады.</a:t>
            </a:r>
            <a:r>
              <a:rPr lang="kk-KZ" b="1" u="sng" dirty="0">
                <a:hlinkClick r:id="rId2"/>
              </a:rPr>
              <a:t> </a:t>
            </a:r>
            <a:r>
              <a:rPr lang="kk-KZ" b="1" u="sng" dirty="0">
                <a:hlinkClick r:id="rId2"/>
              </a:rPr>
              <a:t>https://youtu.be/Ay2F3DKBzkw</a:t>
            </a:r>
            <a:r>
              <a:rPr lang="kk-KZ" b="1" u="sng" dirty="0"/>
              <a:t>            </a:t>
            </a:r>
            <a:endParaRPr lang="kk-K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Сұрақтарға жауап береді. </a:t>
            </a:r>
          </a:p>
          <a:p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Тақырыпқа қатысты тапсырмаларды орындай алады. 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b="1" dirty="0"/>
          </a:p>
          <a:p>
            <a:endParaRPr lang="kk-KZ" b="1" dirty="0"/>
          </a:p>
          <a:p>
            <a:endParaRPr lang="kk-KZ" b="1" dirty="0"/>
          </a:p>
          <a:p>
            <a:endParaRPr lang="kk-KZ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713896F-82B5-462F-BF67-410BF30FF0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4056" y="4728411"/>
            <a:ext cx="2679533" cy="19827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2501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90D90493-CD67-4D1A-848F-F8BE2E98540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06117" y="265113"/>
            <a:ext cx="11385884" cy="6159500"/>
          </a:xfrm>
        </p:spPr>
        <p:txBody>
          <a:bodyPr/>
          <a:lstStyle/>
          <a:p>
            <a:pPr marL="0" indent="0">
              <a:buNone/>
            </a:pPr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Тапсырмалармен жұмыс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122 бет. 2- тапсырма. Суреттер бойынша бойынша сөйлемдер жазу. Берілген сөздерді буынға бөліп жазу. </a:t>
            </a:r>
            <a:r>
              <a:rPr lang="kk-K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Ерлік, мәңгілік, алау, ардагер, батыр, Отан.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145962F-A65C-4EAE-87DF-6A2C2554CA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336" y="1491915"/>
            <a:ext cx="4776537" cy="2827422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AF81D812-A216-43EC-AB7D-D2B52C1539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4947578"/>
              </p:ext>
            </p:extLst>
          </p:nvPr>
        </p:nvGraphicFramePr>
        <p:xfrm>
          <a:off x="6525128" y="1491915"/>
          <a:ext cx="4587875" cy="28768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07310">
                  <a:extLst>
                    <a:ext uri="{9D8B030D-6E8A-4147-A177-3AD203B41FA5}">
                      <a16:colId xmlns:a16="http://schemas.microsoft.com/office/drawing/2014/main" val="218955733"/>
                    </a:ext>
                  </a:extLst>
                </a:gridCol>
                <a:gridCol w="1980565">
                  <a:extLst>
                    <a:ext uri="{9D8B030D-6E8A-4147-A177-3AD203B41FA5}">
                      <a16:colId xmlns:a16="http://schemas.microsoft.com/office/drawing/2014/main" val="2296882620"/>
                    </a:ext>
                  </a:extLst>
                </a:gridCol>
              </a:tblGrid>
              <a:tr h="445169">
                <a:tc grid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</a:rPr>
                        <a:t>Дескриптор: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0438065"/>
                  </a:ext>
                </a:extLst>
              </a:tr>
              <a:tr h="12103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1"/>
                          </a:solidFill>
                          <a:effectLst/>
                        </a:rPr>
                        <a:t>1.</a:t>
                      </a:r>
                      <a:r>
                        <a:rPr lang="kk-KZ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Сурет бойынша екі сөйлем жазады.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</a:t>
                      </a:r>
                      <a:r>
                        <a:rPr lang="kk-KZ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сөйлем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kk-KZ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</a:t>
                      </a:r>
                      <a:r>
                        <a:rPr lang="kk-KZ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сөйлем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kk-KZ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kk-KZ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ұпай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kk-KZ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kk-KZ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ұпай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50608808"/>
                  </a:ext>
                </a:extLst>
              </a:tr>
              <a:tr h="11515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Тақырыпқа қатысты берілген сөздерді сөздерді буынға бөліп жазады. (Екі сөзге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kk-KZ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ұ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пай</a:t>
                      </a:r>
                      <a:r>
                        <a:rPr lang="kk-KZ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450215"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kk-KZ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ұпай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85327424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71C7BF9-AD17-4077-BF57-797FBF2CCE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958" y="4576763"/>
            <a:ext cx="2970045" cy="20161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933541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5AED334A-63D3-4AFF-9F30-60270D0293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5466728"/>
              </p:ext>
            </p:extLst>
          </p:nvPr>
        </p:nvGraphicFramePr>
        <p:xfrm>
          <a:off x="1283368" y="703384"/>
          <a:ext cx="10662138" cy="54512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5130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66804C-CBBD-4C71-AE62-5FDFEA2AB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974188"/>
          </a:xfrm>
        </p:spPr>
        <p:txBody>
          <a:bodyPr>
            <a:normAutofit fontScale="90000"/>
          </a:bodyPr>
          <a:lstStyle/>
          <a:p>
            <a:pPr algn="ctr"/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 оқушылармен жүргізілген жұмыстар нәтижесінде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DF4999F-4592-4744-A57B-703FB21D69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3594558"/>
              </p:ext>
            </p:extLst>
          </p:nvPr>
        </p:nvGraphicFramePr>
        <p:xfrm>
          <a:off x="1371600" y="2590800"/>
          <a:ext cx="9601200" cy="358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75688337"/>
      </p:ext>
    </p:extLst>
  </p:cSld>
  <p:clrMapOvr>
    <a:masterClrMapping/>
  </p:clrMapOvr>
</p:sld>
</file>

<file path=ppt/theme/theme1.xml><?xml version="1.0" encoding="utf-8"?>
<a:theme xmlns:a="http://schemas.openxmlformats.org/drawingml/2006/main" name="Уголки">
  <a:themeElements>
    <a:clrScheme name="Уголки">
      <a:dk1>
        <a:sysClr val="windowText" lastClr="000000"/>
      </a:dk1>
      <a:lt1>
        <a:sysClr val="window" lastClr="FFFFFF"/>
      </a:lt1>
      <a:dk2>
        <a:srgbClr val="4A2318"/>
      </a:dk2>
      <a:lt2>
        <a:srgbClr val="EDECEB"/>
      </a:lt2>
      <a:accent1>
        <a:srgbClr val="F3C82E"/>
      </a:accent1>
      <a:accent2>
        <a:srgbClr val="A26176"/>
      </a:accent2>
      <a:accent3>
        <a:srgbClr val="74A94E"/>
      </a:accent3>
      <a:accent4>
        <a:srgbClr val="188E8D"/>
      </a:accent4>
      <a:accent5>
        <a:srgbClr val="EE913A"/>
      </a:accent5>
      <a:accent6>
        <a:srgbClr val="DF5D4A"/>
      </a:accent6>
      <a:hlink>
        <a:srgbClr val="188E8D"/>
      </a:hlink>
      <a:folHlink>
        <a:srgbClr val="A26176"/>
      </a:folHlink>
    </a:clrScheme>
    <a:fontScheme name="Уголки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Уголки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D7AA1D6E-F3E9-4763-A3BC-84DF2E02F60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TM10001105[[fn=Уголки]]</Template>
  <TotalTime>382</TotalTime>
  <Words>644</Words>
  <Application>Microsoft Office PowerPoint</Application>
  <PresentationFormat>Широкоэкранный</PresentationFormat>
  <Paragraphs>67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Calibri</vt:lpstr>
      <vt:lpstr>Franklin Gothic Book</vt:lpstr>
      <vt:lpstr>Times New Roman</vt:lpstr>
      <vt:lpstr>Уголки</vt:lpstr>
      <vt:lpstr>Инклюзивті білім беру жағдайында ерекше қажеттіліктері бар оқушыларды критериалды бағалау</vt:lpstr>
      <vt:lpstr>         Инклюзивті білім беру - балаңыздың әлеуметтік топтың бірі болуына алғашқы қадам </vt:lpstr>
      <vt:lpstr>  </vt:lpstr>
      <vt:lpstr>            Инклюзивті білім берудің негізгі артықшылықтары</vt:lpstr>
      <vt:lpstr>Инклюзивті білім беру</vt:lpstr>
      <vt:lpstr>Ерекше қажеттілігі бар білім алушылардың оқу жетістігін бағалау өлшемшарттары тілдік пәндер бойынша қызметтің 4 түріне негізделген: </vt:lpstr>
      <vt:lpstr>Презентация PowerPoint</vt:lpstr>
      <vt:lpstr>Презентация PowerPoint</vt:lpstr>
      <vt:lpstr>Презентация PowerPoint</vt:lpstr>
      <vt:lpstr>Инклюзив оқушылармен жүргізілген жұмыстар нәтижесінде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Инклюзивті білім беру жағдайында ерекше қажеттіліктері бар оқушыларды критериалды бағалау</dc:title>
  <dc:creator>Admin</dc:creator>
  <cp:lastModifiedBy>Admin</cp:lastModifiedBy>
  <cp:revision>32</cp:revision>
  <dcterms:created xsi:type="dcterms:W3CDTF">2020-08-26T12:03:37Z</dcterms:created>
  <dcterms:modified xsi:type="dcterms:W3CDTF">2020-08-27T14:06:21Z</dcterms:modified>
</cp:coreProperties>
</file>