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7" r:id="rId2"/>
    <p:sldId id="263" r:id="rId3"/>
    <p:sldId id="270" r:id="rId4"/>
    <p:sldId id="271" r:id="rId5"/>
    <p:sldId id="272" r:id="rId6"/>
    <p:sldId id="273" r:id="rId7"/>
    <p:sldId id="264" r:id="rId8"/>
    <p:sldId id="27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>
      <p:cViewPr>
        <p:scale>
          <a:sx n="100" d="100"/>
          <a:sy n="100" d="100"/>
        </p:scale>
        <p:origin x="954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615D8-AE3E-45FA-A73F-54388C4C2B23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B2BE18-16FB-4480-BF1A-C794AA520B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75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3E40C-570E-4D76-ABF8-DBD18DE60EF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690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92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81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305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716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65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6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44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30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727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9221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181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87615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558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13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59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2A3C9-127F-46B8-8852-89A36113CE14}" type="datetimeFigureOut">
              <a:rPr lang="ru-RU" smtClean="0"/>
              <a:pPr/>
              <a:t>09.08.2020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B912E0-ED7C-426C-B428-C8C0C9D629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741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3952875" y="28624"/>
            <a:ext cx="7922602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en-US" sz="2200" b="1" dirty="0" smtClean="0">
              <a:latin typeface="Times New Roman" pitchFamily="18" charset="0"/>
            </a:endParaRPr>
          </a:p>
          <a:p>
            <a:pPr algn="ctr"/>
            <a:endParaRPr lang="en-US" sz="2200" b="1" dirty="0" smtClean="0">
              <a:latin typeface="Times New Roman" pitchFamily="18" charset="0"/>
            </a:endParaRPr>
          </a:p>
          <a:p>
            <a:pPr algn="ctr"/>
            <a:endParaRPr lang="en-US" sz="2200" b="1" dirty="0" smtClean="0">
              <a:latin typeface="Times New Roman" pitchFamily="18" charset="0"/>
            </a:endParaRPr>
          </a:p>
          <a:p>
            <a:pPr algn="ctr"/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Маңғыстау облысы</a:t>
            </a:r>
          </a:p>
          <a:p>
            <a:pPr algn="ctr"/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Түпқараған 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ауданы</a:t>
            </a:r>
            <a:b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  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Жалау 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Мыңбаев атындағы мектеп</a:t>
            </a:r>
            <a:r>
              <a:rPr lang="ru-RU" sz="2200" b="1" dirty="0" smtClean="0">
                <a:solidFill>
                  <a:srgbClr val="FF0000"/>
                </a:solidFill>
                <a:latin typeface="Times New Roman" pitchFamily="18" charset="0"/>
              </a:rPr>
              <a:t>-гимназия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сының</a:t>
            </a:r>
            <a:r>
              <a:rPr lang="kk-KZ" sz="2200" b="1" dirty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kk-KZ" sz="2200" b="1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kk-KZ" sz="22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физика пәнінің мұғалімі </a:t>
            </a:r>
          </a:p>
          <a:p>
            <a:pPr algn="ctr"/>
            <a:r>
              <a:rPr lang="kk-KZ" sz="2200" b="1" dirty="0" smtClean="0">
                <a:solidFill>
                  <a:srgbClr val="FF0000"/>
                </a:solidFill>
                <a:latin typeface="Times New Roman" pitchFamily="18" charset="0"/>
              </a:rPr>
              <a:t>Бекбаева Жайнагүл Маратқызы </a:t>
            </a:r>
            <a:endParaRPr lang="en-US" sz="22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algn="ctr"/>
            <a:r>
              <a:rPr lang="kk-KZ" sz="2200" b="1" dirty="0" smtClean="0">
                <a:latin typeface="Times New Roman" pitchFamily="18" charset="0"/>
              </a:rPr>
              <a:t> </a:t>
            </a:r>
            <a:r>
              <a:rPr lang="kk-KZ" sz="2000" dirty="0">
                <a:latin typeface="Times New Roman" pitchFamily="18" charset="0"/>
              </a:rPr>
              <a:t/>
            </a:r>
            <a:br>
              <a:rPr lang="kk-KZ" sz="2000" dirty="0">
                <a:latin typeface="Times New Roman" pitchFamily="18" charset="0"/>
              </a:rPr>
            </a:br>
            <a:endParaRPr lang="ru-RU" sz="2000" dirty="0">
              <a:latin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8750" t="23077" r="25000"/>
          <a:stretch>
            <a:fillRect/>
          </a:stretch>
        </p:blipFill>
        <p:spPr bwMode="auto">
          <a:xfrm>
            <a:off x="539261" y="285884"/>
            <a:ext cx="3200400" cy="3528392"/>
          </a:xfrm>
          <a:prstGeom prst="roundRect">
            <a:avLst>
              <a:gd name="adj" fmla="val 4312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55077" y="4372708"/>
            <a:ext cx="10644554" cy="1488829"/>
          </a:xfrm>
        </p:spPr>
        <p:txBody>
          <a:bodyPr>
            <a:normAutofit fontScale="90000"/>
          </a:bodyPr>
          <a:lstStyle/>
          <a:p>
            <a:r>
              <a:rPr lang="kk-KZ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4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Simpoll</a:t>
            </a:r>
            <a:r>
              <a:rPr lang="kk-KZ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бағдарламасын физика сабағын қашықтықтан оқыту кезінде қолдану</a:t>
            </a:r>
            <a:endParaRPr lang="ru-RU" sz="4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818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lickers4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747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platnye-oprosi.ru/wp-content/uploads/2018/03/simpo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738" y="1840523"/>
            <a:ext cx="7303477" cy="468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35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Simpoll</a:t>
            </a:r>
            <a:r>
              <a:rPr lang="kk-KZ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77862" y="1688123"/>
            <a:ext cx="5535369" cy="4595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49846" y="2066805"/>
            <a:ext cx="56483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Бұл бағдарлама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түрлі жұмыс жүргізуге арналған. Олар: </a:t>
            </a:r>
          </a:p>
          <a:p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</a:t>
            </a:r>
          </a:p>
          <a:p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Дауыс беру</a:t>
            </a:r>
          </a:p>
          <a:p>
            <a:r>
              <a:rPr lang="kk-K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80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7876" y="703384"/>
            <a:ext cx="2274277" cy="1320800"/>
          </a:xfrm>
        </p:spPr>
        <p:txBody>
          <a:bodyPr/>
          <a:lstStyle/>
          <a:p>
            <a:r>
              <a:rPr lang="kk-KZ" dirty="0" smtClean="0">
                <a:solidFill>
                  <a:srgbClr val="FF0000"/>
                </a:solidFill>
              </a:rPr>
              <a:t>Тіркелу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0" t="9273" r="170" b="21865"/>
          <a:stretch/>
        </p:blipFill>
        <p:spPr bwMode="auto">
          <a:xfrm>
            <a:off x="785446" y="1559169"/>
            <a:ext cx="9718431" cy="4759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/>
          <p:cNvSpPr/>
          <p:nvPr/>
        </p:nvSpPr>
        <p:spPr>
          <a:xfrm>
            <a:off x="8370277" y="1652954"/>
            <a:ext cx="902677" cy="3634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72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35" r="6907" b="12478"/>
          <a:stretch/>
        </p:blipFill>
        <p:spPr bwMode="auto">
          <a:xfrm>
            <a:off x="430213" y="2276475"/>
            <a:ext cx="5313362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143624" y="2160589"/>
            <a:ext cx="3686176" cy="4221161"/>
          </a:xfrm>
        </p:spPr>
        <p:txBody>
          <a:bodyPr/>
          <a:lstStyle/>
          <a:p>
            <a:r>
              <a:rPr lang="kk-KZ" dirty="0" smtClean="0"/>
              <a:t>Тіркелген кейін өзіміздің жеке кабинетіміз ашылады. Әр түрлі анкета, тест құрастыру және дауыс беру формаларын жасай аламыз.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18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solidFill>
                  <a:srgbClr val="FF0000"/>
                </a:solidFill>
              </a:rPr>
              <a:t>     «Тест құрастыру» форматы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7" r="9412" b="9331"/>
          <a:stretch/>
        </p:blipFill>
        <p:spPr bwMode="auto">
          <a:xfrm>
            <a:off x="419100" y="2200275"/>
            <a:ext cx="4324349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089970" y="2638425"/>
            <a:ext cx="4184034" cy="3402937"/>
          </a:xfrm>
        </p:spPr>
        <p:txBody>
          <a:bodyPr/>
          <a:lstStyle/>
          <a:p>
            <a:r>
              <a:rPr lang="kk-KZ" dirty="0" smtClean="0"/>
              <a:t>Бұл жерде біз өз керегімізге қарай «Тест құрастыру» жолдарын таңдаймыз. Бұл форматтың тиімділігі суреттер қолдануға болады.Оқушы таңдаған вариантты не үшін таңдағанын түсіндіріп жаза алады.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54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168" y="1133476"/>
            <a:ext cx="8115132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747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625" y="609600"/>
            <a:ext cx="9944100" cy="1320800"/>
          </a:xfrm>
        </p:spPr>
        <p:txBody>
          <a:bodyPr/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Тапсырманы оқушыларға тарату жолдары: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8" t="8954" r="12901" b="20010"/>
          <a:stretch/>
        </p:blipFill>
        <p:spPr bwMode="auto">
          <a:xfrm>
            <a:off x="619125" y="1885950"/>
            <a:ext cx="545782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991224" y="2514600"/>
            <a:ext cx="3943351" cy="2095500"/>
          </a:xfrm>
        </p:spPr>
        <p:txBody>
          <a:bodyPr/>
          <a:lstStyle/>
          <a:p>
            <a:r>
              <a:rPr lang="kk-KZ" dirty="0" smtClean="0"/>
              <a:t>Белгіленген сілтемені көшіріп алып, кез келген әлеуметтік желімен таратуға болады.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52725" y="4762500"/>
            <a:ext cx="3028950" cy="4572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23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420</TotalTime>
  <Words>106</Words>
  <Application>Microsoft Office PowerPoint</Application>
  <PresentationFormat>Произвольный</PresentationFormat>
  <Paragraphs>20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Грань</vt:lpstr>
      <vt:lpstr>«Simpoll» бағдарламасын физика сабағын қашықтықтан оқыту кезінде қолдану</vt:lpstr>
      <vt:lpstr>Презентация PowerPoint</vt:lpstr>
      <vt:lpstr>«Simpoll» бағдарламасы</vt:lpstr>
      <vt:lpstr>Тіркелу</vt:lpstr>
      <vt:lpstr>Презентация PowerPoint</vt:lpstr>
      <vt:lpstr>     «Тест құрастыру» форматы</vt:lpstr>
      <vt:lpstr>Презентация PowerPoint</vt:lpstr>
      <vt:lpstr>Тапсырманы оқушыларға тарату жолдары: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Механикалық  қозғалыс</dc:title>
  <dc:creator>SOSH 15</dc:creator>
  <cp:lastModifiedBy>Школа</cp:lastModifiedBy>
  <cp:revision>28</cp:revision>
  <dcterms:created xsi:type="dcterms:W3CDTF">2014-10-24T07:46:59Z</dcterms:created>
  <dcterms:modified xsi:type="dcterms:W3CDTF">2020-08-09T10:56:55Z</dcterms:modified>
</cp:coreProperties>
</file>