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200C6B-CF05-4969-ABCA-C40211935F33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285D8-4319-4AD7-846D-C799A7DA769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1370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285D8-4319-4AD7-846D-C799A7DA7699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1002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k-KZ" dirty="0" smtClean="0"/>
              <a:t>рр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285D8-4319-4AD7-846D-C799A7DA7699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4023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5976" y="35000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Қашықтықтан оқыту термині  біз үшін осы уақытқа дейін техникалық және жоғары оқу орындарына ғана байланысты ұғым ретінде кеңінен танылып келді. Бұл терминнің орта білім беру ұйымдарына енгізілуі оқушылармен ата-аналарымызға  үлкен жауапкершілікті жүктесе, Ұстаздар қауымы үшін  сын сағат болды.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ПАНДЕМИЯ КЕЗІНДЕГІ ҚАШЫҚТЫҚТАН ОҚЫТУ: ОЙ, ТҮЙІН, МӘСЕЛЕ - «JETISÝ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85" y="476672"/>
            <a:ext cx="3960440" cy="5216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355976" y="27809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Осы орайда мен, өзім оқытатын тарих сабағында жаңа платформаларды қолдана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білдім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391389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Өзіміз білетіндей жаңартылған білім беру мазмұнына көшкен болатынбыз, осы орайда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оқушылардың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күнделікті сабаққа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қатысын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Jamboard –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интербелсенді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тақтасымен қашықтықтан оқытуды тиімді оқытуға мүмкіндік беретінін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айтқым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келеді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5956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39952" y="582346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Jamboard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интербелсенді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тақтамен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байланысты қызмет, ол сізге идеяларды жинауға және дәстүрлі тақтадағыдай сурет салуға көмектеседі. Ол ми шабуылына көмектеседі және команданың жұмысын жақсартады.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Интернеттен суреттер мен мазмұнды түсіріп, оларды тікелей тақтаға шығарады.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Бұл құрал сізге жазбаларды жасауға және бірлесіп жұмыс жасауға, тақталарды араластыруға және нақты уақыт режимінде әріптестермен өзгерістер жасауға мүмкіндік береді.</a:t>
            </a:r>
          </a:p>
        </p:txBody>
      </p:sp>
      <p:pic>
        <p:nvPicPr>
          <p:cNvPr id="1028" name="Picture 4" descr="Товары Archive - Techsv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9253"/>
            <a:ext cx="388843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oogle Jamboard: Collaborative digital whiteboard | G Suite for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552664"/>
            <a:ext cx="3312369" cy="202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8" descr="Jamboard - интерактивная 4K доска от Google за $50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AutoShape 10" descr="Jamboard - интерактивная 4K доска от Google за $500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445" y="4552664"/>
            <a:ext cx="4329987" cy="20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1210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oogle's Jamboard is the Digital Whiteboard of Your Dream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6261565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7" y="4869160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Jamboard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платформасының ерекшелігі </a:t>
            </a:r>
          </a:p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оқушылармен қашықтықта да, топтық жұмыс орындауға мүмкіндік береді.</a:t>
            </a:r>
          </a:p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Себебі кәзіргі таңдағы оқушылар қашықтықтан тек жеке жұмыс орындаумен шектеліп қалып жатады.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1142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99992" y="655821"/>
            <a:ext cx="3492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Jamboard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платформасын қалай қолдануға болады үшін сізге компьютер немесе ұялы телефон болса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жеткілікті.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673090"/>
            <a:ext cx="3694432" cy="29355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348880"/>
            <a:ext cx="4332720" cy="37444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27" y="3933056"/>
            <a:ext cx="3838448" cy="241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09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48880"/>
            <a:ext cx="4248472" cy="375901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90220" y="1116941"/>
            <a:ext cx="6406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Тапсырмамызды дайындап болғаннан кейін </a:t>
            </a:r>
          </a:p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«Настройки доступа» батырмасын басу арқылы сілтемесін оқушыларға жібереміз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07" y="2348880"/>
            <a:ext cx="4360461" cy="3759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8375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к\Downloads\20200813_0013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721" y="1175527"/>
            <a:ext cx="5028782" cy="3919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09204" y="591982"/>
            <a:ext cx="4211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 мұғалімнің берген тапсырмасын алу үшін</a:t>
            </a:r>
            <a:r>
              <a:rPr lang="kk-K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Jamboard</a:t>
            </a:r>
            <a:r>
              <a:rPr lang="kk-K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мобильді қосымшасын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Store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немесе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Pley Market</a:t>
            </a:r>
            <a:r>
              <a:rPr lang="kk-K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 жүктеу және жіберілген тапсырманы сілтемесіне кіріп, өңдеп орындап жіберуіне болады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Use of Google Jamboard in Online Teaching | by COMSCOLAR | Med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67981"/>
            <a:ext cx="2959968" cy="295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006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Биыл Оңтүстікте 73 мыңнан астам оқушы мектеп табалдырығын аттады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9718"/>
            <a:ext cx="4176464" cy="414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11 мамырдан кейін оқушылар қалай оқиды — министр жауабы - Білім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339" y="454229"/>
            <a:ext cx="4248472" cy="416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95536" y="4797152"/>
            <a:ext cx="83552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Дегенмен, мектебімізде сахнада салтанатты түрде өткізген байқау, шараларға,  оқушылармен бетпе – бет отырып, сабақ өткенімізге жетпейтіні белгілі. Бәрі де уақытша екенін білеміз, ендеше  қашықтықтан оқыту да уақытша. Бұл кезеңнің бізге үйретері, болашағымызға берері  көп болды. Мәңгілік елдің ұрпағы – біздің болашағымыз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106736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174</TotalTime>
  <Words>242</Words>
  <Application>Microsoft Office PowerPoint</Application>
  <PresentationFormat>Экран (4:3)</PresentationFormat>
  <Paragraphs>18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16</cp:revision>
  <dcterms:created xsi:type="dcterms:W3CDTF">2020-08-12T16:24:55Z</dcterms:created>
  <dcterms:modified xsi:type="dcterms:W3CDTF">2020-08-13T05:12:56Z</dcterms:modified>
</cp:coreProperties>
</file>