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1"/>
  </p:sldMasterIdLst>
  <p:notesMasterIdLst>
    <p:notesMasterId r:id="rId13"/>
  </p:notesMasterIdLst>
  <p:handoutMasterIdLst>
    <p:handoutMasterId r:id="rId14"/>
  </p:handoutMasterIdLst>
  <p:sldIdLst>
    <p:sldId id="256" r:id="rId2"/>
    <p:sldId id="257" r:id="rId3"/>
    <p:sldId id="267" r:id="rId4"/>
    <p:sldId id="259" r:id="rId5"/>
    <p:sldId id="264" r:id="rId6"/>
    <p:sldId id="265" r:id="rId7"/>
    <p:sldId id="258" r:id="rId8"/>
    <p:sldId id="266" r:id="rId9"/>
    <p:sldId id="268" r:id="rId10"/>
    <p:sldId id="269" r:id="rId11"/>
    <p:sldId id="270" r:id="rId12"/>
  </p:sldIdLst>
  <p:sldSz cx="12192000" cy="6858000"/>
  <p:notesSz cx="6858000" cy="9144000"/>
  <p:defaultTextStyle>
    <a:defPPr rtl="0">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576" y="96"/>
      </p:cViewPr>
      <p:guideLst/>
    </p:cSldViewPr>
  </p:slideViewPr>
  <p:notesTextViewPr>
    <p:cViewPr>
      <p:scale>
        <a:sx n="1" d="1"/>
        <a:sy n="1" d="1"/>
      </p:scale>
      <p:origin x="0" y="0"/>
    </p:cViewPr>
  </p:notesTextViewPr>
  <p:notesViewPr>
    <p:cSldViewPr snapToGrid="0">
      <p:cViewPr varScale="1">
        <p:scale>
          <a:sx n="89" d="100"/>
          <a:sy n="89" d="100"/>
        </p:scale>
        <p:origin x="292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269538-BFC5-48BB-BEA1-D7AF1F385FD5}" type="doc">
      <dgm:prSet loTypeId="urn:microsoft.com/office/officeart/2005/8/layout/vList5" loCatId="list" qsTypeId="urn:microsoft.com/office/officeart/2005/8/quickstyle/simple1" qsCatId="simple" csTypeId="urn:microsoft.com/office/officeart/2005/8/colors/accent1_2" csCatId="accent1" phldr="1"/>
      <dgm:spPr/>
      <dgm:t>
        <a:bodyPr rtlCol="0"/>
        <a:lstStyle/>
        <a:p>
          <a:pPr rtl="0"/>
          <a:endParaRPr lang="en-US"/>
        </a:p>
      </dgm:t>
    </dgm:pt>
    <dgm:pt modelId="{0D51337A-31FA-4717-B2BF-9243F96D2B9B}">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Listening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A9294D65-F371-46C8-A624-E557E9DF1A30}" type="parTrans" cxnId="{9E6BB655-7FE4-4F8D-B1D2-F885E60B8754}">
      <dgm:prSet/>
      <dgm:spPr/>
      <dgm:t>
        <a:bodyPr rtlCol="0"/>
        <a:lstStyle/>
        <a:p>
          <a:pPr rtl="0"/>
          <a:endParaRPr lang="ru-RU" noProof="0" dirty="0"/>
        </a:p>
      </dgm:t>
    </dgm:pt>
    <dgm:pt modelId="{6799645E-F42F-43D8-B2EA-A1377D84D0B3}" type="sibTrans" cxnId="{9E6BB655-7FE4-4F8D-B1D2-F885E60B8754}">
      <dgm:prSet/>
      <dgm:spPr/>
      <dgm:t>
        <a:bodyPr rtlCol="0"/>
        <a:lstStyle/>
        <a:p>
          <a:pPr rtl="0"/>
          <a:endParaRPr lang="ru-RU" noProof="0" dirty="0"/>
        </a:p>
      </dgm:t>
    </dgm:pt>
    <dgm:pt modelId="{A7F7584C-6CC5-40A2-9566-2842A5DEA97A}">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Speaking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581272CD-5908-4C17-8E9B-8BF6DCE43C3E}" type="parTrans" cxnId="{F68422C1-CD34-4DED-AA4B-85EFFF4FE933}">
      <dgm:prSet/>
      <dgm:spPr/>
      <dgm:t>
        <a:bodyPr rtlCol="0"/>
        <a:lstStyle/>
        <a:p>
          <a:pPr rtl="0"/>
          <a:endParaRPr lang="ru-RU" noProof="0" dirty="0"/>
        </a:p>
      </dgm:t>
    </dgm:pt>
    <dgm:pt modelId="{C41ED6A4-512C-48AB-901D-671B73446005}" type="sibTrans" cxnId="{F68422C1-CD34-4DED-AA4B-85EFFF4FE933}">
      <dgm:prSet/>
      <dgm:spPr/>
      <dgm:t>
        <a:bodyPr rtlCol="0"/>
        <a:lstStyle/>
        <a:p>
          <a:pPr rtl="0"/>
          <a:endParaRPr lang="ru-RU" noProof="0" dirty="0"/>
        </a:p>
      </dgm:t>
    </dgm:pt>
    <dgm:pt modelId="{9D8DAFB6-C744-4BD6-B757-393BF647EBB6}">
      <dgm:prSet phldrT="[Text]" custT="1"/>
      <dgm:spPr/>
      <dgm:t>
        <a:bodyPr rtlCol="0"/>
        <a:lstStyle/>
        <a:p>
          <a:pPr rtl="0"/>
          <a:r>
            <a:rPr lang="ru-RU" sz="2400" noProof="0" dirty="0" smtClean="0">
              <a:latin typeface="Tahoma" panose="020B0604030504040204" pitchFamily="34" charset="0"/>
              <a:ea typeface="Tahoma" panose="020B0604030504040204" pitchFamily="34" charset="0"/>
              <a:cs typeface="Tahoma" panose="020B0604030504040204" pitchFamily="34" charset="0"/>
            </a:rPr>
            <a:t>[</a:t>
          </a:r>
          <a:r>
            <a:rPr lang="en-US" sz="2400" noProof="0" dirty="0" smtClean="0">
              <a:latin typeface="Tahoma" panose="020B0604030504040204" pitchFamily="34" charset="0"/>
              <a:ea typeface="Tahoma" panose="020B0604030504040204" pitchFamily="34" charset="0"/>
              <a:cs typeface="Tahoma" panose="020B0604030504040204" pitchFamily="34" charset="0"/>
            </a:rPr>
            <a:t>Grammar</a:t>
          </a:r>
          <a:r>
            <a:rPr lang="ru-RU" sz="24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noProof="0" dirty="0">
            <a:latin typeface="Tahoma" panose="020B0604030504040204" pitchFamily="34" charset="0"/>
            <a:ea typeface="Tahoma" panose="020B0604030504040204" pitchFamily="34" charset="0"/>
            <a:cs typeface="Tahoma" panose="020B0604030504040204" pitchFamily="34" charset="0"/>
          </a:endParaRPr>
        </a:p>
      </dgm:t>
    </dgm:pt>
    <dgm:pt modelId="{17C1C47E-8D1A-404A-B227-B017391CB5F6}" type="parTrans" cxnId="{56052809-46E4-4445-B520-94004C28BB9D}">
      <dgm:prSet/>
      <dgm:spPr/>
      <dgm:t>
        <a:bodyPr rtlCol="0"/>
        <a:lstStyle/>
        <a:p>
          <a:pPr rtl="0"/>
          <a:endParaRPr lang="ru-RU" noProof="0" dirty="0"/>
        </a:p>
      </dgm:t>
    </dgm:pt>
    <dgm:pt modelId="{C9B44773-68B1-427B-B9CA-0AEA186B621E}" type="sibTrans" cxnId="{56052809-46E4-4445-B520-94004C28BB9D}">
      <dgm:prSet/>
      <dgm:spPr/>
      <dgm:t>
        <a:bodyPr rtlCol="0"/>
        <a:lstStyle/>
        <a:p>
          <a:pPr rtl="0"/>
          <a:endParaRPr lang="ru-RU" noProof="0" dirty="0"/>
        </a:p>
      </dgm:t>
    </dgm:pt>
    <dgm:pt modelId="{51A6936C-668E-4912-B1B4-BA2D45D3F624}">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Reading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8F7D40F1-9723-47F5-BFD2-340696378D49}" type="parTrans" cxnId="{000FE2BB-9FE6-4965-ADF5-E3E85B644286}">
      <dgm:prSet/>
      <dgm:spPr/>
      <dgm:t>
        <a:bodyPr rtlCol="0"/>
        <a:lstStyle/>
        <a:p>
          <a:pPr rtl="0"/>
          <a:endParaRPr lang="ru-RU" noProof="0" dirty="0"/>
        </a:p>
      </dgm:t>
    </dgm:pt>
    <dgm:pt modelId="{E68031D9-E3F9-439E-86FC-2A0A3A3988D0}" type="sibTrans" cxnId="{000FE2BB-9FE6-4965-ADF5-E3E85B644286}">
      <dgm:prSet/>
      <dgm:spPr/>
      <dgm:t>
        <a:bodyPr rtlCol="0"/>
        <a:lstStyle/>
        <a:p>
          <a:pPr rtl="0"/>
          <a:endParaRPr lang="ru-RU" noProof="0" dirty="0"/>
        </a:p>
      </dgm:t>
    </dgm:pt>
    <dgm:pt modelId="{2A9B6C90-9B70-4ED8-9084-8651413BB905}">
      <dgm:prSet phldrT="[Text]" custT="1"/>
      <dgm:spPr/>
      <dgm:t>
        <a:bodyPr rtlCol="0"/>
        <a:lstStyle/>
        <a:p>
          <a:pPr rtl="0"/>
          <a:r>
            <a:rPr lang="ru-RU" sz="2400" noProof="0" dirty="0" smtClean="0">
              <a:latin typeface="Tahoma" panose="020B0604030504040204" pitchFamily="34" charset="0"/>
              <a:ea typeface="Tahoma" panose="020B0604030504040204" pitchFamily="34" charset="0"/>
              <a:cs typeface="Tahoma" panose="020B0604030504040204" pitchFamily="34" charset="0"/>
            </a:rPr>
            <a:t>[</a:t>
          </a:r>
          <a:r>
            <a:rPr lang="en-US" sz="2400" noProof="0" dirty="0" smtClean="0">
              <a:latin typeface="Tahoma" panose="020B0604030504040204" pitchFamily="34" charset="0"/>
              <a:ea typeface="Tahoma" panose="020B0604030504040204" pitchFamily="34" charset="0"/>
              <a:cs typeface="Tahoma" panose="020B0604030504040204" pitchFamily="34" charset="0"/>
            </a:rPr>
            <a:t>Vocabulary</a:t>
          </a:r>
          <a:r>
            <a:rPr lang="ru-RU" sz="24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noProof="0" dirty="0">
            <a:latin typeface="Tahoma" panose="020B0604030504040204" pitchFamily="34" charset="0"/>
            <a:ea typeface="Tahoma" panose="020B0604030504040204" pitchFamily="34" charset="0"/>
            <a:cs typeface="Tahoma" panose="020B0604030504040204" pitchFamily="34" charset="0"/>
          </a:endParaRPr>
        </a:p>
      </dgm:t>
    </dgm:pt>
    <dgm:pt modelId="{47C005B7-F5AA-4111-A87D-782B117A0259}" type="parTrans" cxnId="{1D59D94A-4BF7-417E-B49B-225C005839A9}">
      <dgm:prSet/>
      <dgm:spPr/>
      <dgm:t>
        <a:bodyPr rtlCol="0"/>
        <a:lstStyle/>
        <a:p>
          <a:pPr rtl="0"/>
          <a:endParaRPr lang="ru-RU" noProof="0" dirty="0"/>
        </a:p>
      </dgm:t>
    </dgm:pt>
    <dgm:pt modelId="{54109FB3-0563-4B2C-BFF0-181E047427F8}" type="sibTrans" cxnId="{1D59D94A-4BF7-417E-B49B-225C005839A9}">
      <dgm:prSet/>
      <dgm:spPr/>
      <dgm:t>
        <a:bodyPr rtlCol="0"/>
        <a:lstStyle/>
        <a:p>
          <a:pPr rtl="0"/>
          <a:endParaRPr lang="ru-RU" noProof="0" dirty="0"/>
        </a:p>
      </dgm:t>
    </dgm:pt>
    <dgm:pt modelId="{928B5CB8-3545-4EE5-8BED-981D3C6157A5}">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Writing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8452F8D0-82FD-4609-B6BD-446E31563D8A}" type="parTrans" cxnId="{085D3777-7996-4375-B5FB-BFD96D1BF9E4}">
      <dgm:prSet/>
      <dgm:spPr/>
      <dgm:t>
        <a:bodyPr rtlCol="0"/>
        <a:lstStyle/>
        <a:p>
          <a:pPr rtl="0"/>
          <a:endParaRPr lang="ru-RU" noProof="0" dirty="0"/>
        </a:p>
      </dgm:t>
    </dgm:pt>
    <dgm:pt modelId="{8EF545BA-8D8A-4813-A428-2F18D76E61FA}" type="sibTrans" cxnId="{085D3777-7996-4375-B5FB-BFD96D1BF9E4}">
      <dgm:prSet/>
      <dgm:spPr/>
      <dgm:t>
        <a:bodyPr rtlCol="0"/>
        <a:lstStyle/>
        <a:p>
          <a:pPr rtl="0"/>
          <a:endParaRPr lang="ru-RU" noProof="0" dirty="0"/>
        </a:p>
      </dgm:t>
    </dgm:pt>
    <dgm:pt modelId="{95A524E6-8A71-49A1-AF74-29696A02028A}">
      <dgm:prSet phldrT="[Text]" custT="1"/>
      <dgm:spPr/>
      <dgm:t>
        <a:bodyPr rtlCol="0"/>
        <a:lstStyle/>
        <a:p>
          <a:pPr rtl="0"/>
          <a:r>
            <a:rPr lang="ru-RU" sz="2400" noProof="0" dirty="0" smtClean="0">
              <a:latin typeface="Tahoma" panose="020B0604030504040204" pitchFamily="34" charset="0"/>
              <a:ea typeface="Tahoma" panose="020B0604030504040204" pitchFamily="34" charset="0"/>
              <a:cs typeface="Tahoma" panose="020B0604030504040204" pitchFamily="34" charset="0"/>
            </a:rPr>
            <a:t>[</a:t>
          </a:r>
          <a:r>
            <a:rPr lang="en-US" sz="2400" noProof="0" dirty="0" smtClean="0">
              <a:latin typeface="Tahoma" panose="020B0604030504040204" pitchFamily="34" charset="0"/>
              <a:ea typeface="Tahoma" panose="020B0604030504040204" pitchFamily="34" charset="0"/>
              <a:cs typeface="Tahoma" panose="020B0604030504040204" pitchFamily="34" charset="0"/>
            </a:rPr>
            <a:t>Pronunciation </a:t>
          </a:r>
          <a:r>
            <a:rPr lang="ru-RU" sz="24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noProof="0" dirty="0">
            <a:latin typeface="Tahoma" panose="020B0604030504040204" pitchFamily="34" charset="0"/>
            <a:ea typeface="Tahoma" panose="020B0604030504040204" pitchFamily="34" charset="0"/>
            <a:cs typeface="Tahoma" panose="020B0604030504040204" pitchFamily="34" charset="0"/>
          </a:endParaRPr>
        </a:p>
      </dgm:t>
    </dgm:pt>
    <dgm:pt modelId="{52C86CAF-440B-4BB7-BD46-805908EC2D17}" type="parTrans" cxnId="{764A7F40-FC93-4B5E-82E4-B29F920B2D30}">
      <dgm:prSet/>
      <dgm:spPr/>
      <dgm:t>
        <a:bodyPr rtlCol="0"/>
        <a:lstStyle/>
        <a:p>
          <a:pPr rtl="0"/>
          <a:endParaRPr lang="ru-RU" noProof="0" dirty="0"/>
        </a:p>
      </dgm:t>
    </dgm:pt>
    <dgm:pt modelId="{EE0C23C2-8A0C-497A-A914-ED60FDCA930F}" type="sibTrans" cxnId="{764A7F40-FC93-4B5E-82E4-B29F920B2D30}">
      <dgm:prSet/>
      <dgm:spPr/>
      <dgm:t>
        <a:bodyPr rtlCol="0"/>
        <a:lstStyle/>
        <a:p>
          <a:pPr rtl="0"/>
          <a:endParaRPr lang="ru-RU" noProof="0" dirty="0"/>
        </a:p>
      </dgm:t>
    </dgm:pt>
    <dgm:pt modelId="{99FD7F24-5BB9-46E8-BB7C-4B477B73B815}" type="pres">
      <dgm:prSet presAssocID="{81269538-BFC5-48BB-BEA1-D7AF1F385FD5}" presName="Name0" presStyleCnt="0">
        <dgm:presLayoutVars>
          <dgm:dir/>
          <dgm:animLvl val="lvl"/>
          <dgm:resizeHandles val="exact"/>
        </dgm:presLayoutVars>
      </dgm:prSet>
      <dgm:spPr/>
      <dgm:t>
        <a:bodyPr/>
        <a:lstStyle/>
        <a:p>
          <a:endParaRPr lang="en-US"/>
        </a:p>
      </dgm:t>
    </dgm:pt>
    <dgm:pt modelId="{BBAB8945-0B00-4547-92CF-AE59FDD0EF39}" type="pres">
      <dgm:prSet presAssocID="{0D51337A-31FA-4717-B2BF-9243F96D2B9B}" presName="linNode" presStyleCnt="0"/>
      <dgm:spPr/>
    </dgm:pt>
    <dgm:pt modelId="{3230722F-B757-4673-BD2F-9D4BAB5CEE8D}" type="pres">
      <dgm:prSet presAssocID="{0D51337A-31FA-4717-B2BF-9243F96D2B9B}" presName="parentText" presStyleLbl="node1" presStyleIdx="0" presStyleCnt="4" custLinFactNeighborY="838">
        <dgm:presLayoutVars>
          <dgm:chMax val="1"/>
          <dgm:bulletEnabled val="1"/>
        </dgm:presLayoutVars>
      </dgm:prSet>
      <dgm:spPr/>
      <dgm:t>
        <a:bodyPr/>
        <a:lstStyle/>
        <a:p>
          <a:endParaRPr lang="en-US"/>
        </a:p>
      </dgm:t>
    </dgm:pt>
    <dgm:pt modelId="{3E4AEBB9-D07D-412D-A9F3-5F50CE85FF20}" type="pres">
      <dgm:prSet presAssocID="{6799645E-F42F-43D8-B2EA-A1377D84D0B3}" presName="sp" presStyleCnt="0"/>
      <dgm:spPr/>
    </dgm:pt>
    <dgm:pt modelId="{C60E4332-AB2E-4201-AF29-E3D9D2CE99DD}" type="pres">
      <dgm:prSet presAssocID="{A7F7584C-6CC5-40A2-9566-2842A5DEA97A}" presName="linNode" presStyleCnt="0"/>
      <dgm:spPr/>
    </dgm:pt>
    <dgm:pt modelId="{8A3FE5E4-2689-4041-B2C5-C63BC276A3EF}" type="pres">
      <dgm:prSet presAssocID="{A7F7584C-6CC5-40A2-9566-2842A5DEA97A}" presName="parentText" presStyleLbl="node1" presStyleIdx="1" presStyleCnt="4">
        <dgm:presLayoutVars>
          <dgm:chMax val="1"/>
          <dgm:bulletEnabled val="1"/>
        </dgm:presLayoutVars>
      </dgm:prSet>
      <dgm:spPr/>
      <dgm:t>
        <a:bodyPr/>
        <a:lstStyle/>
        <a:p>
          <a:endParaRPr lang="en-US"/>
        </a:p>
      </dgm:t>
    </dgm:pt>
    <dgm:pt modelId="{329ECF1A-78BE-41CB-B252-8011825B67CD}" type="pres">
      <dgm:prSet presAssocID="{A7F7584C-6CC5-40A2-9566-2842A5DEA97A}" presName="descendantText" presStyleLbl="alignAccFollowNode1" presStyleIdx="0" presStyleCnt="3" custLinFactNeighborX="0" custLinFactNeighborY="-77921">
        <dgm:presLayoutVars>
          <dgm:bulletEnabled val="1"/>
        </dgm:presLayoutVars>
      </dgm:prSet>
      <dgm:spPr/>
      <dgm:t>
        <a:bodyPr/>
        <a:lstStyle/>
        <a:p>
          <a:endParaRPr lang="en-US"/>
        </a:p>
      </dgm:t>
    </dgm:pt>
    <dgm:pt modelId="{CF97419B-1653-4404-8A25-A4EB2811914A}" type="pres">
      <dgm:prSet presAssocID="{C41ED6A4-512C-48AB-901D-671B73446005}" presName="sp" presStyleCnt="0"/>
      <dgm:spPr/>
    </dgm:pt>
    <dgm:pt modelId="{74B4E996-D144-43FA-9C7B-5183D295C315}" type="pres">
      <dgm:prSet presAssocID="{51A6936C-668E-4912-B1B4-BA2D45D3F624}" presName="linNode" presStyleCnt="0"/>
      <dgm:spPr/>
    </dgm:pt>
    <dgm:pt modelId="{1C763A21-352A-41D1-A2E2-E305DABA275D}" type="pres">
      <dgm:prSet presAssocID="{51A6936C-668E-4912-B1B4-BA2D45D3F624}" presName="parentText" presStyleLbl="node1" presStyleIdx="2" presStyleCnt="4">
        <dgm:presLayoutVars>
          <dgm:chMax val="1"/>
          <dgm:bulletEnabled val="1"/>
        </dgm:presLayoutVars>
      </dgm:prSet>
      <dgm:spPr/>
      <dgm:t>
        <a:bodyPr/>
        <a:lstStyle/>
        <a:p>
          <a:endParaRPr lang="en-US"/>
        </a:p>
      </dgm:t>
    </dgm:pt>
    <dgm:pt modelId="{A66EBD3D-E7C5-421C-B8B5-728648057DDC}" type="pres">
      <dgm:prSet presAssocID="{51A6936C-668E-4912-B1B4-BA2D45D3F624}" presName="descendantText" presStyleLbl="alignAccFollowNode1" presStyleIdx="1" presStyleCnt="3" custLinFactNeighborX="0" custLinFactNeighborY="66088">
        <dgm:presLayoutVars>
          <dgm:bulletEnabled val="1"/>
        </dgm:presLayoutVars>
      </dgm:prSet>
      <dgm:spPr/>
      <dgm:t>
        <a:bodyPr/>
        <a:lstStyle/>
        <a:p>
          <a:endParaRPr lang="en-US"/>
        </a:p>
      </dgm:t>
    </dgm:pt>
    <dgm:pt modelId="{4D3735EA-64D5-44A4-9D60-787BDDA83D1A}" type="pres">
      <dgm:prSet presAssocID="{E68031D9-E3F9-439E-86FC-2A0A3A3988D0}" presName="sp" presStyleCnt="0"/>
      <dgm:spPr/>
    </dgm:pt>
    <dgm:pt modelId="{120DCED0-01FF-429D-8B4B-923E0875F75E}" type="pres">
      <dgm:prSet presAssocID="{928B5CB8-3545-4EE5-8BED-981D3C6157A5}" presName="linNode" presStyleCnt="0"/>
      <dgm:spPr/>
    </dgm:pt>
    <dgm:pt modelId="{B9324B26-5FF5-4FF7-9073-66103CBE8481}" type="pres">
      <dgm:prSet presAssocID="{928B5CB8-3545-4EE5-8BED-981D3C6157A5}" presName="parentText" presStyleLbl="node1" presStyleIdx="3" presStyleCnt="4">
        <dgm:presLayoutVars>
          <dgm:chMax val="1"/>
          <dgm:bulletEnabled val="1"/>
        </dgm:presLayoutVars>
      </dgm:prSet>
      <dgm:spPr/>
      <dgm:t>
        <a:bodyPr/>
        <a:lstStyle/>
        <a:p>
          <a:endParaRPr lang="en-US"/>
        </a:p>
      </dgm:t>
    </dgm:pt>
    <dgm:pt modelId="{95E0557D-F0A1-4F38-8083-55DE7503164F}" type="pres">
      <dgm:prSet presAssocID="{928B5CB8-3545-4EE5-8BED-981D3C6157A5}" presName="descendantText" presStyleLbl="alignAccFollowNode1" presStyleIdx="2" presStyleCnt="3" custLinFactY="-98265" custLinFactNeighborX="0" custLinFactNeighborY="-100000">
        <dgm:presLayoutVars>
          <dgm:bulletEnabled val="1"/>
        </dgm:presLayoutVars>
      </dgm:prSet>
      <dgm:spPr/>
      <dgm:t>
        <a:bodyPr/>
        <a:lstStyle/>
        <a:p>
          <a:endParaRPr lang="en-US"/>
        </a:p>
      </dgm:t>
    </dgm:pt>
  </dgm:ptLst>
  <dgm:cxnLst>
    <dgm:cxn modelId="{6DF17F4D-4120-4DE8-8738-503F2519CD40}" type="presOf" srcId="{9D8DAFB6-C744-4BD6-B757-393BF647EBB6}" destId="{329ECF1A-78BE-41CB-B252-8011825B67CD}" srcOrd="0" destOrd="0" presId="urn:microsoft.com/office/officeart/2005/8/layout/vList5"/>
    <dgm:cxn modelId="{9E6BB655-7FE4-4F8D-B1D2-F885E60B8754}" srcId="{81269538-BFC5-48BB-BEA1-D7AF1F385FD5}" destId="{0D51337A-31FA-4717-B2BF-9243F96D2B9B}" srcOrd="0" destOrd="0" parTransId="{A9294D65-F371-46C8-A624-E557E9DF1A30}" sibTransId="{6799645E-F42F-43D8-B2EA-A1377D84D0B3}"/>
    <dgm:cxn modelId="{D51B6075-27E4-4292-9F89-0CC50DF21ED9}" type="presOf" srcId="{51A6936C-668E-4912-B1B4-BA2D45D3F624}" destId="{1C763A21-352A-41D1-A2E2-E305DABA275D}" srcOrd="0" destOrd="0" presId="urn:microsoft.com/office/officeart/2005/8/layout/vList5"/>
    <dgm:cxn modelId="{000FE2BB-9FE6-4965-ADF5-E3E85B644286}" srcId="{81269538-BFC5-48BB-BEA1-D7AF1F385FD5}" destId="{51A6936C-668E-4912-B1B4-BA2D45D3F624}" srcOrd="2" destOrd="0" parTransId="{8F7D40F1-9723-47F5-BFD2-340696378D49}" sibTransId="{E68031D9-E3F9-439E-86FC-2A0A3A3988D0}"/>
    <dgm:cxn modelId="{A38C1039-CB78-4EBF-844F-7A838983E228}" type="presOf" srcId="{A7F7584C-6CC5-40A2-9566-2842A5DEA97A}" destId="{8A3FE5E4-2689-4041-B2C5-C63BC276A3EF}" srcOrd="0" destOrd="0" presId="urn:microsoft.com/office/officeart/2005/8/layout/vList5"/>
    <dgm:cxn modelId="{085D3777-7996-4375-B5FB-BFD96D1BF9E4}" srcId="{81269538-BFC5-48BB-BEA1-D7AF1F385FD5}" destId="{928B5CB8-3545-4EE5-8BED-981D3C6157A5}" srcOrd="3" destOrd="0" parTransId="{8452F8D0-82FD-4609-B6BD-446E31563D8A}" sibTransId="{8EF545BA-8D8A-4813-A428-2F18D76E61FA}"/>
    <dgm:cxn modelId="{F68422C1-CD34-4DED-AA4B-85EFFF4FE933}" srcId="{81269538-BFC5-48BB-BEA1-D7AF1F385FD5}" destId="{A7F7584C-6CC5-40A2-9566-2842A5DEA97A}" srcOrd="1" destOrd="0" parTransId="{581272CD-5908-4C17-8E9B-8BF6DCE43C3E}" sibTransId="{C41ED6A4-512C-48AB-901D-671B73446005}"/>
    <dgm:cxn modelId="{53988784-A0E1-4D82-B36B-740DE83EB0C9}" type="presOf" srcId="{81269538-BFC5-48BB-BEA1-D7AF1F385FD5}" destId="{99FD7F24-5BB9-46E8-BB7C-4B477B73B815}" srcOrd="0" destOrd="0" presId="urn:microsoft.com/office/officeart/2005/8/layout/vList5"/>
    <dgm:cxn modelId="{764A7F40-FC93-4B5E-82E4-B29F920B2D30}" srcId="{928B5CB8-3545-4EE5-8BED-981D3C6157A5}" destId="{95A524E6-8A71-49A1-AF74-29696A02028A}" srcOrd="0" destOrd="0" parTransId="{52C86CAF-440B-4BB7-BD46-805908EC2D17}" sibTransId="{EE0C23C2-8A0C-497A-A914-ED60FDCA930F}"/>
    <dgm:cxn modelId="{1D59D94A-4BF7-417E-B49B-225C005839A9}" srcId="{51A6936C-668E-4912-B1B4-BA2D45D3F624}" destId="{2A9B6C90-9B70-4ED8-9084-8651413BB905}" srcOrd="0" destOrd="0" parTransId="{47C005B7-F5AA-4111-A87D-782B117A0259}" sibTransId="{54109FB3-0563-4B2C-BFF0-181E047427F8}"/>
    <dgm:cxn modelId="{A44DF6E5-2150-478D-AAB9-24BC6742BCEE}" type="presOf" srcId="{928B5CB8-3545-4EE5-8BED-981D3C6157A5}" destId="{B9324B26-5FF5-4FF7-9073-66103CBE8481}" srcOrd="0" destOrd="0" presId="urn:microsoft.com/office/officeart/2005/8/layout/vList5"/>
    <dgm:cxn modelId="{02B1C3C3-F2D2-4C80-8962-E0C9B39A6EF4}" type="presOf" srcId="{0D51337A-31FA-4717-B2BF-9243F96D2B9B}" destId="{3230722F-B757-4673-BD2F-9D4BAB5CEE8D}" srcOrd="0" destOrd="0" presId="urn:microsoft.com/office/officeart/2005/8/layout/vList5"/>
    <dgm:cxn modelId="{56052809-46E4-4445-B520-94004C28BB9D}" srcId="{A7F7584C-6CC5-40A2-9566-2842A5DEA97A}" destId="{9D8DAFB6-C744-4BD6-B757-393BF647EBB6}" srcOrd="0" destOrd="0" parTransId="{17C1C47E-8D1A-404A-B227-B017391CB5F6}" sibTransId="{C9B44773-68B1-427B-B9CA-0AEA186B621E}"/>
    <dgm:cxn modelId="{C65EFE7A-5430-4917-89D2-D70BAF0289E3}" type="presOf" srcId="{2A9B6C90-9B70-4ED8-9084-8651413BB905}" destId="{A66EBD3D-E7C5-421C-B8B5-728648057DDC}" srcOrd="0" destOrd="0" presId="urn:microsoft.com/office/officeart/2005/8/layout/vList5"/>
    <dgm:cxn modelId="{66EBA0EC-F77C-4ABE-8815-8C8F4F6ACAB5}" type="presOf" srcId="{95A524E6-8A71-49A1-AF74-29696A02028A}" destId="{95E0557D-F0A1-4F38-8083-55DE7503164F}" srcOrd="0" destOrd="0" presId="urn:microsoft.com/office/officeart/2005/8/layout/vList5"/>
    <dgm:cxn modelId="{45435F90-22A5-4C03-B101-FD4577E8A794}" type="presParOf" srcId="{99FD7F24-5BB9-46E8-BB7C-4B477B73B815}" destId="{BBAB8945-0B00-4547-92CF-AE59FDD0EF39}" srcOrd="0" destOrd="0" presId="urn:microsoft.com/office/officeart/2005/8/layout/vList5"/>
    <dgm:cxn modelId="{B399DCC2-FF40-4D75-A2A7-A495D4AF2387}" type="presParOf" srcId="{BBAB8945-0B00-4547-92CF-AE59FDD0EF39}" destId="{3230722F-B757-4673-BD2F-9D4BAB5CEE8D}" srcOrd="0" destOrd="0" presId="urn:microsoft.com/office/officeart/2005/8/layout/vList5"/>
    <dgm:cxn modelId="{26C2F444-58E5-4B3C-A169-EBC64ABE0EE9}" type="presParOf" srcId="{99FD7F24-5BB9-46E8-BB7C-4B477B73B815}" destId="{3E4AEBB9-D07D-412D-A9F3-5F50CE85FF20}" srcOrd="1" destOrd="0" presId="urn:microsoft.com/office/officeart/2005/8/layout/vList5"/>
    <dgm:cxn modelId="{FB2D3183-70C6-44DD-875A-CC09A2C89FEB}" type="presParOf" srcId="{99FD7F24-5BB9-46E8-BB7C-4B477B73B815}" destId="{C60E4332-AB2E-4201-AF29-E3D9D2CE99DD}" srcOrd="2" destOrd="0" presId="urn:microsoft.com/office/officeart/2005/8/layout/vList5"/>
    <dgm:cxn modelId="{B9D84324-BE5B-4514-8201-6B25BE814C19}" type="presParOf" srcId="{C60E4332-AB2E-4201-AF29-E3D9D2CE99DD}" destId="{8A3FE5E4-2689-4041-B2C5-C63BC276A3EF}" srcOrd="0" destOrd="0" presId="urn:microsoft.com/office/officeart/2005/8/layout/vList5"/>
    <dgm:cxn modelId="{62F196CC-DD4E-41F1-95F6-0E80E18CA40A}" type="presParOf" srcId="{C60E4332-AB2E-4201-AF29-E3D9D2CE99DD}" destId="{329ECF1A-78BE-41CB-B252-8011825B67CD}" srcOrd="1" destOrd="0" presId="urn:microsoft.com/office/officeart/2005/8/layout/vList5"/>
    <dgm:cxn modelId="{902C8576-A8E1-4C1E-B647-4F0EFC878EDE}" type="presParOf" srcId="{99FD7F24-5BB9-46E8-BB7C-4B477B73B815}" destId="{CF97419B-1653-4404-8A25-A4EB2811914A}" srcOrd="3" destOrd="0" presId="urn:microsoft.com/office/officeart/2005/8/layout/vList5"/>
    <dgm:cxn modelId="{C0AE58B2-3BCF-4A17-9962-82AF5DB00A66}" type="presParOf" srcId="{99FD7F24-5BB9-46E8-BB7C-4B477B73B815}" destId="{74B4E996-D144-43FA-9C7B-5183D295C315}" srcOrd="4" destOrd="0" presId="urn:microsoft.com/office/officeart/2005/8/layout/vList5"/>
    <dgm:cxn modelId="{CC23B1CA-2592-479D-988C-BB870D7E9EC9}" type="presParOf" srcId="{74B4E996-D144-43FA-9C7B-5183D295C315}" destId="{1C763A21-352A-41D1-A2E2-E305DABA275D}" srcOrd="0" destOrd="0" presId="urn:microsoft.com/office/officeart/2005/8/layout/vList5"/>
    <dgm:cxn modelId="{477107E6-023C-4B3F-96EF-D2D5DA516C5C}" type="presParOf" srcId="{74B4E996-D144-43FA-9C7B-5183D295C315}" destId="{A66EBD3D-E7C5-421C-B8B5-728648057DDC}" srcOrd="1" destOrd="0" presId="urn:microsoft.com/office/officeart/2005/8/layout/vList5"/>
    <dgm:cxn modelId="{933347A6-BCAF-495A-96A7-208A97A1751A}" type="presParOf" srcId="{99FD7F24-5BB9-46E8-BB7C-4B477B73B815}" destId="{4D3735EA-64D5-44A4-9D60-787BDDA83D1A}" srcOrd="5" destOrd="0" presId="urn:microsoft.com/office/officeart/2005/8/layout/vList5"/>
    <dgm:cxn modelId="{677D4939-AE22-4645-A75D-BD07DA38E78F}" type="presParOf" srcId="{99FD7F24-5BB9-46E8-BB7C-4B477B73B815}" destId="{120DCED0-01FF-429D-8B4B-923E0875F75E}" srcOrd="6" destOrd="0" presId="urn:microsoft.com/office/officeart/2005/8/layout/vList5"/>
    <dgm:cxn modelId="{AF6385C2-1319-4602-9D19-9A89E6EBF57F}" type="presParOf" srcId="{120DCED0-01FF-429D-8B4B-923E0875F75E}" destId="{B9324B26-5FF5-4FF7-9073-66103CBE8481}" srcOrd="0" destOrd="0" presId="urn:microsoft.com/office/officeart/2005/8/layout/vList5"/>
    <dgm:cxn modelId="{16466152-551A-417E-9EB3-4C0FC3867902}" type="presParOf" srcId="{120DCED0-01FF-429D-8B4B-923E0875F75E}" destId="{95E0557D-F0A1-4F38-8083-55DE7503164F}"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9FC193-7A05-4631-B681-B56EAB543D38}" type="doc">
      <dgm:prSet loTypeId="urn:microsoft.com/office/officeart/2005/8/layout/hList1" loCatId="list" qsTypeId="urn:microsoft.com/office/officeart/2005/8/quickstyle/simple1" qsCatId="simple" csTypeId="urn:microsoft.com/office/officeart/2005/8/colors/accent1_2" csCatId="accent1" phldr="1"/>
      <dgm:spPr/>
      <dgm:t>
        <a:bodyPr rtlCol="0"/>
        <a:lstStyle/>
        <a:p>
          <a:pPr rtl="0"/>
          <a:endParaRPr lang="en-US"/>
        </a:p>
      </dgm:t>
    </dgm:pt>
    <dgm:pt modelId="{6857B86A-DEC1-407C-A1BB-5BF9ACCBCA6A}">
      <dgm:prSet phldrT="[Text]"/>
      <dgm:spPr/>
      <dgm:t>
        <a:bodyPr rtlCol="0"/>
        <a:lstStyle/>
        <a:p>
          <a:pPr rtl="0"/>
          <a:r>
            <a:rPr lang="en-US" dirty="0" smtClean="0"/>
            <a:t>Mechanics</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8CA7BF9B-8199-4683-AD57-CB0086659013}" type="parTrans" cxnId="{B12F0503-977A-4B5D-8CB7-420B041FF863}">
      <dgm:prSet/>
      <dgm:spPr/>
      <dgm:t>
        <a:bodyPr rtlCol="0"/>
        <a:lstStyle/>
        <a:p>
          <a:pPr rtl="0"/>
          <a:endParaRPr lang="ru-RU" noProof="0" dirty="0"/>
        </a:p>
      </dgm:t>
    </dgm:pt>
    <dgm:pt modelId="{F087F24E-A7D7-4DCE-B2A7-9B941289621A}" type="sibTrans" cxnId="{B12F0503-977A-4B5D-8CB7-420B041FF863}">
      <dgm:prSet/>
      <dgm:spPr/>
      <dgm:t>
        <a:bodyPr rtlCol="0"/>
        <a:lstStyle/>
        <a:p>
          <a:pPr rtl="0"/>
          <a:endParaRPr lang="ru-RU" noProof="0" dirty="0"/>
        </a:p>
      </dgm:t>
    </dgm:pt>
    <dgm:pt modelId="{4C8BFA56-3F75-4CAD-90A3-2F214D699322}">
      <dgm:prSet phldrT="[Text]"/>
      <dgm:spPr/>
      <dgm:t>
        <a:bodyPr rtlCol="0"/>
        <a:lstStyle/>
        <a:p>
          <a:pPr rtl="0">
            <a:buFont typeface="Wingdings" panose="05000000000000000000" pitchFamily="2" charset="2"/>
            <a:buNone/>
          </a:pP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9A6E3B20-A734-4412-84CF-0134D93D4B28}" type="parTrans" cxnId="{4CD5FCDD-1F8A-43A3-BD77-CBE3B3864C41}">
      <dgm:prSet/>
      <dgm:spPr/>
      <dgm:t>
        <a:bodyPr rtlCol="0"/>
        <a:lstStyle/>
        <a:p>
          <a:pPr rtl="0"/>
          <a:endParaRPr lang="ru-RU" noProof="0" dirty="0"/>
        </a:p>
      </dgm:t>
    </dgm:pt>
    <dgm:pt modelId="{7B50916F-B8BA-427F-B9F0-A301E54D7FB3}" type="sibTrans" cxnId="{4CD5FCDD-1F8A-43A3-BD77-CBE3B3864C41}">
      <dgm:prSet/>
      <dgm:spPr/>
      <dgm:t>
        <a:bodyPr rtlCol="0"/>
        <a:lstStyle/>
        <a:p>
          <a:pPr rtl="0"/>
          <a:endParaRPr lang="ru-RU" noProof="0" dirty="0"/>
        </a:p>
      </dgm:t>
    </dgm:pt>
    <dgm:pt modelId="{ABA77F75-8642-4931-8D7E-BE6C6DB9940D}">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Functions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FCF9AE1B-B22B-4F91-BFD8-DDBBF762F128}" type="parTrans" cxnId="{D959B3EA-A66A-4B40-901C-93ECD4985A93}">
      <dgm:prSet/>
      <dgm:spPr/>
      <dgm:t>
        <a:bodyPr rtlCol="0"/>
        <a:lstStyle/>
        <a:p>
          <a:pPr rtl="0"/>
          <a:endParaRPr lang="ru-RU" noProof="0" dirty="0"/>
        </a:p>
      </dgm:t>
    </dgm:pt>
    <dgm:pt modelId="{1A095211-ADB0-42CA-9F24-F1BC942872F3}" type="sibTrans" cxnId="{D959B3EA-A66A-4B40-901C-93ECD4985A93}">
      <dgm:prSet/>
      <dgm:spPr/>
      <dgm:t>
        <a:bodyPr rtlCol="0"/>
        <a:lstStyle/>
        <a:p>
          <a:pPr rtl="0"/>
          <a:endParaRPr lang="ru-RU" noProof="0" dirty="0"/>
        </a:p>
      </dgm:t>
    </dgm:pt>
    <dgm:pt modelId="{611C3B18-07F8-4A66-9682-97E24AEF6014}">
      <dgm:prSet phldrT="[Text]"/>
      <dgm:spPr/>
      <dgm:t>
        <a:bodyPr rtlCol="0"/>
        <a:lstStyle/>
        <a:p>
          <a:pPr rtl="0">
            <a:buFont typeface="Wingdings" panose="05000000000000000000" pitchFamily="2" charset="2"/>
            <a:buChar char=""/>
          </a:pP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5940BF2D-F08A-4150-9A86-173D9242DE8C}" type="parTrans" cxnId="{D5D61B4C-1312-427C-BDCC-013237D8A488}">
      <dgm:prSet/>
      <dgm:spPr/>
      <dgm:t>
        <a:bodyPr rtlCol="0"/>
        <a:lstStyle/>
        <a:p>
          <a:pPr rtl="0"/>
          <a:endParaRPr lang="ru-RU" noProof="0" dirty="0"/>
        </a:p>
      </dgm:t>
    </dgm:pt>
    <dgm:pt modelId="{477660C6-2B6D-4FB8-B9A3-D555E2082C2A}" type="sibTrans" cxnId="{D5D61B4C-1312-427C-BDCC-013237D8A488}">
      <dgm:prSet/>
      <dgm:spPr/>
      <dgm:t>
        <a:bodyPr rtlCol="0"/>
        <a:lstStyle/>
        <a:p>
          <a:pPr rtl="0"/>
          <a:endParaRPr lang="ru-RU" noProof="0" dirty="0"/>
        </a:p>
      </dgm:t>
    </dgm:pt>
    <dgm:pt modelId="{DA5DFAD8-E443-4F53-9341-A0903BBBD378}">
      <dgm:prSet phldrT="[Text]"/>
      <dgm:spPr/>
      <dgm:t>
        <a:bodyPr rtlCol="0"/>
        <a:lstStyle/>
        <a:p>
          <a:pPr rtl="0"/>
          <a:r>
            <a:rPr lang="en-US" noProof="0" dirty="0" smtClean="0">
              <a:latin typeface="Tahoma" panose="020B0604030504040204" pitchFamily="34" charset="0"/>
              <a:ea typeface="Tahoma" panose="020B0604030504040204" pitchFamily="34" charset="0"/>
              <a:cs typeface="Tahoma" panose="020B0604030504040204" pitchFamily="34" charset="0"/>
            </a:rPr>
            <a:t>Social cultural rules and norms </a:t>
          </a: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F6012B3B-01B0-4E7C-A363-0177B95D3DD8}" type="parTrans" cxnId="{0073D4C3-F488-4F79-B637-186FAECF6BAD}">
      <dgm:prSet/>
      <dgm:spPr/>
      <dgm:t>
        <a:bodyPr rtlCol="0"/>
        <a:lstStyle/>
        <a:p>
          <a:pPr rtl="0"/>
          <a:endParaRPr lang="ru-RU" noProof="0" dirty="0"/>
        </a:p>
      </dgm:t>
    </dgm:pt>
    <dgm:pt modelId="{76D9F54E-47B3-4FE0-B465-AD673964072E}" type="sibTrans" cxnId="{0073D4C3-F488-4F79-B637-186FAECF6BAD}">
      <dgm:prSet/>
      <dgm:spPr/>
      <dgm:t>
        <a:bodyPr rtlCol="0"/>
        <a:lstStyle/>
        <a:p>
          <a:pPr rtl="0"/>
          <a:endParaRPr lang="ru-RU" noProof="0" dirty="0"/>
        </a:p>
      </dgm:t>
    </dgm:pt>
    <dgm:pt modelId="{6EE89B4E-BAED-4A90-B29D-70AF11256801}">
      <dgm:prSet phldrT="[Text]"/>
      <dgm:spPr/>
      <dgm:t>
        <a:bodyPr rtlCol="0"/>
        <a:lstStyle/>
        <a:p>
          <a:pPr rtl="0">
            <a:buFont typeface="Wingdings" panose="05000000000000000000" pitchFamily="2" charset="2"/>
            <a:buChar char=""/>
          </a:pPr>
          <a:endParaRPr lang="ru-RU" noProof="0" dirty="0">
            <a:latin typeface="Tahoma" panose="020B0604030504040204" pitchFamily="34" charset="0"/>
            <a:ea typeface="Tahoma" panose="020B0604030504040204" pitchFamily="34" charset="0"/>
            <a:cs typeface="Tahoma" panose="020B0604030504040204" pitchFamily="34" charset="0"/>
          </a:endParaRPr>
        </a:p>
      </dgm:t>
    </dgm:pt>
    <dgm:pt modelId="{39BF20C7-31E5-452B-8EA2-17224A13C7FB}" type="parTrans" cxnId="{CA949A5F-9945-4C59-A233-D70AFFF70BDA}">
      <dgm:prSet/>
      <dgm:spPr/>
      <dgm:t>
        <a:bodyPr rtlCol="0"/>
        <a:lstStyle/>
        <a:p>
          <a:pPr rtl="0"/>
          <a:endParaRPr lang="ru-RU" noProof="0" dirty="0"/>
        </a:p>
      </dgm:t>
    </dgm:pt>
    <dgm:pt modelId="{E71503C3-CFB7-4144-AD9F-7A42A87A3A6B}" type="sibTrans" cxnId="{CA949A5F-9945-4C59-A233-D70AFFF70BDA}">
      <dgm:prSet/>
      <dgm:spPr/>
      <dgm:t>
        <a:bodyPr rtlCol="0"/>
        <a:lstStyle/>
        <a:p>
          <a:pPr rtl="0"/>
          <a:endParaRPr lang="ru-RU" noProof="0" dirty="0"/>
        </a:p>
      </dgm:t>
    </dgm:pt>
    <dgm:pt modelId="{1246EC82-A468-4355-A51C-B6B0F8B85FD1}">
      <dgm:prSet/>
      <dgm:spPr/>
      <dgm:t>
        <a:bodyPr/>
        <a:lstStyle/>
        <a:p>
          <a:r>
            <a:rPr lang="en-US" smtClean="0"/>
            <a:t>(pronunciation, grammar, and vocabulary): Using the right words in the right order with the correct pronunciation</a:t>
          </a:r>
          <a:endParaRPr lang="en-US"/>
        </a:p>
      </dgm:t>
    </dgm:pt>
    <dgm:pt modelId="{7C8F5B40-D799-4571-BD18-24D8EAE9282B}" type="parTrans" cxnId="{0C03E360-0A2B-40E3-A204-95079BAEFD20}">
      <dgm:prSet/>
      <dgm:spPr/>
      <dgm:t>
        <a:bodyPr/>
        <a:lstStyle/>
        <a:p>
          <a:endParaRPr lang="en-US"/>
        </a:p>
      </dgm:t>
    </dgm:pt>
    <dgm:pt modelId="{4903BF68-EDBB-46D3-BEFC-5D7C2F5D14FE}" type="sibTrans" cxnId="{0C03E360-0A2B-40E3-A204-95079BAEFD20}">
      <dgm:prSet/>
      <dgm:spPr/>
      <dgm:t>
        <a:bodyPr/>
        <a:lstStyle/>
        <a:p>
          <a:endParaRPr lang="en-US"/>
        </a:p>
      </dgm:t>
    </dgm:pt>
    <dgm:pt modelId="{F79DED13-5625-4837-8010-043AC821FB4D}">
      <dgm:prSet/>
      <dgm:spPr/>
      <dgm:t>
        <a:bodyPr/>
        <a:lstStyle/>
        <a:p>
          <a:r>
            <a:rPr lang="en-US" smtClean="0"/>
            <a:t>(transaction and interaction): Knowing when clarity of message is essential (transaction/information exchange) and when precise understanding is not required (interaction/relationship building)</a:t>
          </a:r>
          <a:endParaRPr lang="en-US"/>
        </a:p>
      </dgm:t>
    </dgm:pt>
    <dgm:pt modelId="{90900144-11EA-4026-B8D3-FF1B0DBE077C}" type="parTrans" cxnId="{7153E46A-5D65-4EE6-8E91-F91CA6F0FB1D}">
      <dgm:prSet/>
      <dgm:spPr/>
      <dgm:t>
        <a:bodyPr/>
        <a:lstStyle/>
        <a:p>
          <a:endParaRPr lang="en-US"/>
        </a:p>
      </dgm:t>
    </dgm:pt>
    <dgm:pt modelId="{13DA0FCA-EF88-4E01-A2CA-37FFFD7396E9}" type="sibTrans" cxnId="{7153E46A-5D65-4EE6-8E91-F91CA6F0FB1D}">
      <dgm:prSet/>
      <dgm:spPr/>
      <dgm:t>
        <a:bodyPr/>
        <a:lstStyle/>
        <a:p>
          <a:endParaRPr lang="en-US"/>
        </a:p>
      </dgm:t>
    </dgm:pt>
    <dgm:pt modelId="{D80E699D-C8E4-4056-937E-F523321A232E}">
      <dgm:prSet/>
      <dgm:spPr/>
      <dgm:t>
        <a:bodyPr/>
        <a:lstStyle/>
        <a:p>
          <a:r>
            <a:rPr lang="en-US" smtClean="0"/>
            <a:t>(turn-taking, rate of speech, length of pauses between speakers, relative roles of participants): Understanding how to take into account who is speaking to whom, in what circumstances, about what, and for what reason.</a:t>
          </a:r>
          <a:endParaRPr lang="en-US"/>
        </a:p>
      </dgm:t>
    </dgm:pt>
    <dgm:pt modelId="{CC337D7E-FD02-4494-A3A4-19861C2C4DE6}" type="parTrans" cxnId="{8183DC5B-A495-4244-92BE-08AE29152C47}">
      <dgm:prSet/>
      <dgm:spPr/>
      <dgm:t>
        <a:bodyPr/>
        <a:lstStyle/>
        <a:p>
          <a:endParaRPr lang="en-US"/>
        </a:p>
      </dgm:t>
    </dgm:pt>
    <dgm:pt modelId="{AF632003-32BA-4E29-9AF4-52617715BE8C}" type="sibTrans" cxnId="{8183DC5B-A495-4244-92BE-08AE29152C47}">
      <dgm:prSet/>
      <dgm:spPr/>
      <dgm:t>
        <a:bodyPr/>
        <a:lstStyle/>
        <a:p>
          <a:endParaRPr lang="en-US"/>
        </a:p>
      </dgm:t>
    </dgm:pt>
    <dgm:pt modelId="{DE3F77CF-6A8C-4783-A2CE-00E88C4199CB}" type="pres">
      <dgm:prSet presAssocID="{CF9FC193-7A05-4631-B681-B56EAB543D38}" presName="Name0" presStyleCnt="0">
        <dgm:presLayoutVars>
          <dgm:dir/>
          <dgm:animLvl val="lvl"/>
          <dgm:resizeHandles val="exact"/>
        </dgm:presLayoutVars>
      </dgm:prSet>
      <dgm:spPr/>
      <dgm:t>
        <a:bodyPr/>
        <a:lstStyle/>
        <a:p>
          <a:endParaRPr lang="en-US"/>
        </a:p>
      </dgm:t>
    </dgm:pt>
    <dgm:pt modelId="{4E69B62D-7E76-4E06-9330-583771E53BDE}" type="pres">
      <dgm:prSet presAssocID="{6857B86A-DEC1-407C-A1BB-5BF9ACCBCA6A}" presName="composite" presStyleCnt="0"/>
      <dgm:spPr/>
    </dgm:pt>
    <dgm:pt modelId="{F0C1B2C7-0B23-4FE8-AB0F-5877B88532DB}" type="pres">
      <dgm:prSet presAssocID="{6857B86A-DEC1-407C-A1BB-5BF9ACCBCA6A}" presName="parTx" presStyleLbl="alignNode1" presStyleIdx="0" presStyleCnt="3">
        <dgm:presLayoutVars>
          <dgm:chMax val="0"/>
          <dgm:chPref val="0"/>
          <dgm:bulletEnabled val="1"/>
        </dgm:presLayoutVars>
      </dgm:prSet>
      <dgm:spPr/>
      <dgm:t>
        <a:bodyPr/>
        <a:lstStyle/>
        <a:p>
          <a:endParaRPr lang="en-US"/>
        </a:p>
      </dgm:t>
    </dgm:pt>
    <dgm:pt modelId="{17CA1487-CDD9-4364-92F6-A11DBDAFE16C}" type="pres">
      <dgm:prSet presAssocID="{6857B86A-DEC1-407C-A1BB-5BF9ACCBCA6A}" presName="desTx" presStyleLbl="alignAccFollowNode1" presStyleIdx="0" presStyleCnt="3">
        <dgm:presLayoutVars>
          <dgm:bulletEnabled val="1"/>
        </dgm:presLayoutVars>
      </dgm:prSet>
      <dgm:spPr/>
      <dgm:t>
        <a:bodyPr/>
        <a:lstStyle/>
        <a:p>
          <a:endParaRPr lang="en-US"/>
        </a:p>
      </dgm:t>
    </dgm:pt>
    <dgm:pt modelId="{3FA24A66-31D3-4A69-B628-8BE88627B97D}" type="pres">
      <dgm:prSet presAssocID="{F087F24E-A7D7-4DCE-B2A7-9B941289621A}" presName="space" presStyleCnt="0"/>
      <dgm:spPr/>
    </dgm:pt>
    <dgm:pt modelId="{3B158D6E-E3AA-49BB-988A-758B59ED8F3B}" type="pres">
      <dgm:prSet presAssocID="{ABA77F75-8642-4931-8D7E-BE6C6DB9940D}" presName="composite" presStyleCnt="0"/>
      <dgm:spPr/>
    </dgm:pt>
    <dgm:pt modelId="{055A5EAB-EAE0-4501-8649-31F112FF9AD5}" type="pres">
      <dgm:prSet presAssocID="{ABA77F75-8642-4931-8D7E-BE6C6DB9940D}" presName="parTx" presStyleLbl="alignNode1" presStyleIdx="1" presStyleCnt="3">
        <dgm:presLayoutVars>
          <dgm:chMax val="0"/>
          <dgm:chPref val="0"/>
          <dgm:bulletEnabled val="1"/>
        </dgm:presLayoutVars>
      </dgm:prSet>
      <dgm:spPr/>
      <dgm:t>
        <a:bodyPr/>
        <a:lstStyle/>
        <a:p>
          <a:endParaRPr lang="en-US"/>
        </a:p>
      </dgm:t>
    </dgm:pt>
    <dgm:pt modelId="{E4FD5043-5612-43C5-B6AE-CCD431549399}" type="pres">
      <dgm:prSet presAssocID="{ABA77F75-8642-4931-8D7E-BE6C6DB9940D}" presName="desTx" presStyleLbl="alignAccFollowNode1" presStyleIdx="1" presStyleCnt="3">
        <dgm:presLayoutVars>
          <dgm:bulletEnabled val="1"/>
        </dgm:presLayoutVars>
      </dgm:prSet>
      <dgm:spPr/>
      <dgm:t>
        <a:bodyPr/>
        <a:lstStyle/>
        <a:p>
          <a:endParaRPr lang="en-US"/>
        </a:p>
      </dgm:t>
    </dgm:pt>
    <dgm:pt modelId="{3E20F600-AFBC-427F-8295-F096F694BC17}" type="pres">
      <dgm:prSet presAssocID="{1A095211-ADB0-42CA-9F24-F1BC942872F3}" presName="space" presStyleCnt="0"/>
      <dgm:spPr/>
    </dgm:pt>
    <dgm:pt modelId="{173DA3A6-F783-42D4-9ED8-FD330979BCEA}" type="pres">
      <dgm:prSet presAssocID="{DA5DFAD8-E443-4F53-9341-A0903BBBD378}" presName="composite" presStyleCnt="0"/>
      <dgm:spPr/>
    </dgm:pt>
    <dgm:pt modelId="{23D06E36-F688-4B37-8BB8-73015E665B0E}" type="pres">
      <dgm:prSet presAssocID="{DA5DFAD8-E443-4F53-9341-A0903BBBD378}" presName="parTx" presStyleLbl="alignNode1" presStyleIdx="2" presStyleCnt="3">
        <dgm:presLayoutVars>
          <dgm:chMax val="0"/>
          <dgm:chPref val="0"/>
          <dgm:bulletEnabled val="1"/>
        </dgm:presLayoutVars>
      </dgm:prSet>
      <dgm:spPr/>
      <dgm:t>
        <a:bodyPr/>
        <a:lstStyle/>
        <a:p>
          <a:endParaRPr lang="en-US"/>
        </a:p>
      </dgm:t>
    </dgm:pt>
    <dgm:pt modelId="{EA81ED6A-A7EA-4137-A3DC-D16E79F1B938}" type="pres">
      <dgm:prSet presAssocID="{DA5DFAD8-E443-4F53-9341-A0903BBBD378}" presName="desTx" presStyleLbl="alignAccFollowNode1" presStyleIdx="2" presStyleCnt="3">
        <dgm:presLayoutVars>
          <dgm:bulletEnabled val="1"/>
        </dgm:presLayoutVars>
      </dgm:prSet>
      <dgm:spPr/>
      <dgm:t>
        <a:bodyPr/>
        <a:lstStyle/>
        <a:p>
          <a:endParaRPr lang="en-US"/>
        </a:p>
      </dgm:t>
    </dgm:pt>
  </dgm:ptLst>
  <dgm:cxnLst>
    <dgm:cxn modelId="{D959B3EA-A66A-4B40-901C-93ECD4985A93}" srcId="{CF9FC193-7A05-4631-B681-B56EAB543D38}" destId="{ABA77F75-8642-4931-8D7E-BE6C6DB9940D}" srcOrd="1" destOrd="0" parTransId="{FCF9AE1B-B22B-4F91-BFD8-DDBBF762F128}" sibTransId="{1A095211-ADB0-42CA-9F24-F1BC942872F3}"/>
    <dgm:cxn modelId="{8183DC5B-A495-4244-92BE-08AE29152C47}" srcId="{DA5DFAD8-E443-4F53-9341-A0903BBBD378}" destId="{D80E699D-C8E4-4056-937E-F523321A232E}" srcOrd="1" destOrd="0" parTransId="{CC337D7E-FD02-4494-A3A4-19861C2C4DE6}" sibTransId="{AF632003-32BA-4E29-9AF4-52617715BE8C}"/>
    <dgm:cxn modelId="{4CD5FCDD-1F8A-43A3-BD77-CBE3B3864C41}" srcId="{6857B86A-DEC1-407C-A1BB-5BF9ACCBCA6A}" destId="{4C8BFA56-3F75-4CAD-90A3-2F214D699322}" srcOrd="0" destOrd="0" parTransId="{9A6E3B20-A734-4412-84CF-0134D93D4B28}" sibTransId="{7B50916F-B8BA-427F-B9F0-A301E54D7FB3}"/>
    <dgm:cxn modelId="{1FFF7E2B-04ED-456A-8A85-8D0C2DA17E72}" type="presOf" srcId="{F79DED13-5625-4837-8010-043AC821FB4D}" destId="{E4FD5043-5612-43C5-B6AE-CCD431549399}" srcOrd="0" destOrd="1" presId="urn:microsoft.com/office/officeart/2005/8/layout/hList1"/>
    <dgm:cxn modelId="{765D4AFC-C3A4-4F8B-A000-988DC6C44800}" type="presOf" srcId="{6EE89B4E-BAED-4A90-B29D-70AF11256801}" destId="{EA81ED6A-A7EA-4137-A3DC-D16E79F1B938}" srcOrd="0" destOrd="0" presId="urn:microsoft.com/office/officeart/2005/8/layout/hList1"/>
    <dgm:cxn modelId="{4BF1EEA1-6E89-4F91-BAE8-11038685C515}" type="presOf" srcId="{4C8BFA56-3F75-4CAD-90A3-2F214D699322}" destId="{17CA1487-CDD9-4364-92F6-A11DBDAFE16C}" srcOrd="0" destOrd="0" presId="urn:microsoft.com/office/officeart/2005/8/layout/hList1"/>
    <dgm:cxn modelId="{CA949A5F-9945-4C59-A233-D70AFFF70BDA}" srcId="{DA5DFAD8-E443-4F53-9341-A0903BBBD378}" destId="{6EE89B4E-BAED-4A90-B29D-70AF11256801}" srcOrd="0" destOrd="0" parTransId="{39BF20C7-31E5-452B-8EA2-17224A13C7FB}" sibTransId="{E71503C3-CFB7-4144-AD9F-7A42A87A3A6B}"/>
    <dgm:cxn modelId="{676E93AD-A24A-4DD7-9133-04C94C29FA59}" type="presOf" srcId="{D80E699D-C8E4-4056-937E-F523321A232E}" destId="{EA81ED6A-A7EA-4137-A3DC-D16E79F1B938}" srcOrd="0" destOrd="1" presId="urn:microsoft.com/office/officeart/2005/8/layout/hList1"/>
    <dgm:cxn modelId="{B12F0503-977A-4B5D-8CB7-420B041FF863}" srcId="{CF9FC193-7A05-4631-B681-B56EAB543D38}" destId="{6857B86A-DEC1-407C-A1BB-5BF9ACCBCA6A}" srcOrd="0" destOrd="0" parTransId="{8CA7BF9B-8199-4683-AD57-CB0086659013}" sibTransId="{F087F24E-A7D7-4DCE-B2A7-9B941289621A}"/>
    <dgm:cxn modelId="{4E21C5D3-FA97-4E62-8CC9-01B68E76021E}" type="presOf" srcId="{ABA77F75-8642-4931-8D7E-BE6C6DB9940D}" destId="{055A5EAB-EAE0-4501-8649-31F112FF9AD5}" srcOrd="0" destOrd="0" presId="urn:microsoft.com/office/officeart/2005/8/layout/hList1"/>
    <dgm:cxn modelId="{2A048A8A-D3E9-4D78-97F5-CDA37AB1D412}" type="presOf" srcId="{DA5DFAD8-E443-4F53-9341-A0903BBBD378}" destId="{23D06E36-F688-4B37-8BB8-73015E665B0E}" srcOrd="0" destOrd="0" presId="urn:microsoft.com/office/officeart/2005/8/layout/hList1"/>
    <dgm:cxn modelId="{0073D4C3-F488-4F79-B637-186FAECF6BAD}" srcId="{CF9FC193-7A05-4631-B681-B56EAB543D38}" destId="{DA5DFAD8-E443-4F53-9341-A0903BBBD378}" srcOrd="2" destOrd="0" parTransId="{F6012B3B-01B0-4E7C-A363-0177B95D3DD8}" sibTransId="{76D9F54E-47B3-4FE0-B465-AD673964072E}"/>
    <dgm:cxn modelId="{5F12E8B9-000C-441B-B9E7-99ED7A20363B}" type="presOf" srcId="{6857B86A-DEC1-407C-A1BB-5BF9ACCBCA6A}" destId="{F0C1B2C7-0B23-4FE8-AB0F-5877B88532DB}" srcOrd="0" destOrd="0" presId="urn:microsoft.com/office/officeart/2005/8/layout/hList1"/>
    <dgm:cxn modelId="{7153E46A-5D65-4EE6-8E91-F91CA6F0FB1D}" srcId="{ABA77F75-8642-4931-8D7E-BE6C6DB9940D}" destId="{F79DED13-5625-4837-8010-043AC821FB4D}" srcOrd="1" destOrd="0" parTransId="{90900144-11EA-4026-B8D3-FF1B0DBE077C}" sibTransId="{13DA0FCA-EF88-4E01-A2CA-37FFFD7396E9}"/>
    <dgm:cxn modelId="{2452BA10-4A08-4C80-94DD-1CEEDACCE717}" type="presOf" srcId="{1246EC82-A468-4355-A51C-B6B0F8B85FD1}" destId="{17CA1487-CDD9-4364-92F6-A11DBDAFE16C}" srcOrd="0" destOrd="1" presId="urn:microsoft.com/office/officeart/2005/8/layout/hList1"/>
    <dgm:cxn modelId="{0C03E360-0A2B-40E3-A204-95079BAEFD20}" srcId="{6857B86A-DEC1-407C-A1BB-5BF9ACCBCA6A}" destId="{1246EC82-A468-4355-A51C-B6B0F8B85FD1}" srcOrd="1" destOrd="0" parTransId="{7C8F5B40-D799-4571-BD18-24D8EAE9282B}" sibTransId="{4903BF68-EDBB-46D3-BEFC-5D7C2F5D14FE}"/>
    <dgm:cxn modelId="{D5D61B4C-1312-427C-BDCC-013237D8A488}" srcId="{ABA77F75-8642-4931-8D7E-BE6C6DB9940D}" destId="{611C3B18-07F8-4A66-9682-97E24AEF6014}" srcOrd="0" destOrd="0" parTransId="{5940BF2D-F08A-4150-9A86-173D9242DE8C}" sibTransId="{477660C6-2B6D-4FB8-B9A3-D555E2082C2A}"/>
    <dgm:cxn modelId="{58D887E9-04DA-4285-827F-DA6F12BD080E}" type="presOf" srcId="{611C3B18-07F8-4A66-9682-97E24AEF6014}" destId="{E4FD5043-5612-43C5-B6AE-CCD431549399}" srcOrd="0" destOrd="0" presId="urn:microsoft.com/office/officeart/2005/8/layout/hList1"/>
    <dgm:cxn modelId="{AAECF784-8F1D-4908-B93D-837F49AB8751}" type="presOf" srcId="{CF9FC193-7A05-4631-B681-B56EAB543D38}" destId="{DE3F77CF-6A8C-4783-A2CE-00E88C4199CB}" srcOrd="0" destOrd="0" presId="urn:microsoft.com/office/officeart/2005/8/layout/hList1"/>
    <dgm:cxn modelId="{1F4D79B9-0A03-4486-BB92-D4BA991ED70D}" type="presParOf" srcId="{DE3F77CF-6A8C-4783-A2CE-00E88C4199CB}" destId="{4E69B62D-7E76-4E06-9330-583771E53BDE}" srcOrd="0" destOrd="0" presId="urn:microsoft.com/office/officeart/2005/8/layout/hList1"/>
    <dgm:cxn modelId="{EFFE150E-7CB3-4A38-AC57-820444F8E7BA}" type="presParOf" srcId="{4E69B62D-7E76-4E06-9330-583771E53BDE}" destId="{F0C1B2C7-0B23-4FE8-AB0F-5877B88532DB}" srcOrd="0" destOrd="0" presId="urn:microsoft.com/office/officeart/2005/8/layout/hList1"/>
    <dgm:cxn modelId="{332F5817-5A55-4FC1-BA35-DBB23A0AD13C}" type="presParOf" srcId="{4E69B62D-7E76-4E06-9330-583771E53BDE}" destId="{17CA1487-CDD9-4364-92F6-A11DBDAFE16C}" srcOrd="1" destOrd="0" presId="urn:microsoft.com/office/officeart/2005/8/layout/hList1"/>
    <dgm:cxn modelId="{697E9D8E-F51C-4123-B62B-291815C4E7C1}" type="presParOf" srcId="{DE3F77CF-6A8C-4783-A2CE-00E88C4199CB}" destId="{3FA24A66-31D3-4A69-B628-8BE88627B97D}" srcOrd="1" destOrd="0" presId="urn:microsoft.com/office/officeart/2005/8/layout/hList1"/>
    <dgm:cxn modelId="{A09CCE6C-77C7-4B5A-B9DA-7E705F8B286E}" type="presParOf" srcId="{DE3F77CF-6A8C-4783-A2CE-00E88C4199CB}" destId="{3B158D6E-E3AA-49BB-988A-758B59ED8F3B}" srcOrd="2" destOrd="0" presId="urn:microsoft.com/office/officeart/2005/8/layout/hList1"/>
    <dgm:cxn modelId="{817F5423-5421-4F7E-968E-B3D3A624058B}" type="presParOf" srcId="{3B158D6E-E3AA-49BB-988A-758B59ED8F3B}" destId="{055A5EAB-EAE0-4501-8649-31F112FF9AD5}" srcOrd="0" destOrd="0" presId="urn:microsoft.com/office/officeart/2005/8/layout/hList1"/>
    <dgm:cxn modelId="{63113D3E-83F3-4A52-BAD6-246138FEC15C}" type="presParOf" srcId="{3B158D6E-E3AA-49BB-988A-758B59ED8F3B}" destId="{E4FD5043-5612-43C5-B6AE-CCD431549399}" srcOrd="1" destOrd="0" presId="urn:microsoft.com/office/officeart/2005/8/layout/hList1"/>
    <dgm:cxn modelId="{6DF49720-E4F0-4625-B768-1FADCBFE92E0}" type="presParOf" srcId="{DE3F77CF-6A8C-4783-A2CE-00E88C4199CB}" destId="{3E20F600-AFBC-427F-8295-F096F694BC17}" srcOrd="3" destOrd="0" presId="urn:microsoft.com/office/officeart/2005/8/layout/hList1"/>
    <dgm:cxn modelId="{C0F7FF12-72ED-4C65-8A42-67FCEE3903CF}" type="presParOf" srcId="{DE3F77CF-6A8C-4783-A2CE-00E88C4199CB}" destId="{173DA3A6-F783-42D4-9ED8-FD330979BCEA}" srcOrd="4" destOrd="0" presId="urn:microsoft.com/office/officeart/2005/8/layout/hList1"/>
    <dgm:cxn modelId="{67AEDA95-4E81-49EB-9136-C42824BC288A}" type="presParOf" srcId="{173DA3A6-F783-42D4-9ED8-FD330979BCEA}" destId="{23D06E36-F688-4B37-8BB8-73015E665B0E}" srcOrd="0" destOrd="0" presId="urn:microsoft.com/office/officeart/2005/8/layout/hList1"/>
    <dgm:cxn modelId="{190091E1-69E5-482F-89E9-B5A6338D6BCD}" type="presParOf" srcId="{173DA3A6-F783-42D4-9ED8-FD330979BCEA}" destId="{EA81ED6A-A7EA-4137-A3DC-D16E79F1B93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0722F-B757-4673-BD2F-9D4BAB5CEE8D}">
      <dsp:nvSpPr>
        <dsp:cNvPr id="0" name=""/>
        <dsp:cNvSpPr/>
      </dsp:nvSpPr>
      <dsp:spPr>
        <a:xfrm>
          <a:off x="0" y="7770"/>
          <a:ext cx="3418752" cy="74294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rtlCol="0" anchor="ctr" anchorCtr="0">
          <a:noAutofit/>
        </a:bodyPr>
        <a:lstStyle/>
        <a:p>
          <a:pPr lvl="0" algn="ctr" defTabSz="1689100" rtl="0">
            <a:lnSpc>
              <a:spcPct val="90000"/>
            </a:lnSpc>
            <a:spcBef>
              <a:spcPct val="0"/>
            </a:spcBef>
            <a:spcAft>
              <a:spcPct val="35000"/>
            </a:spcAft>
          </a:pPr>
          <a:r>
            <a:rPr lang="en-US" sz="3800" kern="1200" noProof="0" dirty="0" smtClean="0">
              <a:latin typeface="Tahoma" panose="020B0604030504040204" pitchFamily="34" charset="0"/>
              <a:ea typeface="Tahoma" panose="020B0604030504040204" pitchFamily="34" charset="0"/>
              <a:cs typeface="Tahoma" panose="020B0604030504040204" pitchFamily="34" charset="0"/>
            </a:rPr>
            <a:t>Listening </a:t>
          </a:r>
          <a:endParaRPr lang="ru-RU" sz="38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6267" y="44037"/>
        <a:ext cx="3346218" cy="670409"/>
      </dsp:txXfrm>
    </dsp:sp>
    <dsp:sp modelId="{329ECF1A-78BE-41CB-B252-8011825B67CD}">
      <dsp:nvSpPr>
        <dsp:cNvPr id="0" name=""/>
        <dsp:cNvSpPr/>
      </dsp:nvSpPr>
      <dsp:spPr>
        <a:xfrm rot="5400000">
          <a:off x="6160467" y="-2348911"/>
          <a:ext cx="594354" cy="6077783"/>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rtlCol="0" anchor="ctr" anchorCtr="0">
          <a:noAutofit/>
        </a:bodyPr>
        <a:lstStyle/>
        <a:p>
          <a:pPr marL="228600" lvl="1" indent="-228600" algn="l" defTabSz="1066800" rtl="0">
            <a:lnSpc>
              <a:spcPct val="90000"/>
            </a:lnSpc>
            <a:spcBef>
              <a:spcPct val="0"/>
            </a:spcBef>
            <a:spcAft>
              <a:spcPct val="15000"/>
            </a:spcAft>
            <a:buChar char="••"/>
          </a:pP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r>
            <a:rPr lang="en-US" sz="2400" kern="1200" noProof="0" dirty="0" smtClean="0">
              <a:latin typeface="Tahoma" panose="020B0604030504040204" pitchFamily="34" charset="0"/>
              <a:ea typeface="Tahoma" panose="020B0604030504040204" pitchFamily="34" charset="0"/>
              <a:cs typeface="Tahoma" panose="020B0604030504040204" pitchFamily="34" charset="0"/>
            </a:rPr>
            <a:t>Grammar</a:t>
          </a: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kern="1200" noProof="0" dirty="0">
            <a:latin typeface="Tahoma" panose="020B0604030504040204" pitchFamily="34" charset="0"/>
            <a:ea typeface="Tahoma" panose="020B0604030504040204" pitchFamily="34" charset="0"/>
            <a:cs typeface="Tahoma" panose="020B0604030504040204" pitchFamily="34" charset="0"/>
          </a:endParaRPr>
        </a:p>
      </dsp:txBody>
      <dsp:txXfrm rot="-5400000">
        <a:off x="3418753" y="421817"/>
        <a:ext cx="6048769" cy="536326"/>
      </dsp:txXfrm>
    </dsp:sp>
    <dsp:sp modelId="{8A3FE5E4-2689-4041-B2C5-C63BC276A3EF}">
      <dsp:nvSpPr>
        <dsp:cNvPr id="0" name=""/>
        <dsp:cNvSpPr/>
      </dsp:nvSpPr>
      <dsp:spPr>
        <a:xfrm>
          <a:off x="0" y="781635"/>
          <a:ext cx="3418752" cy="74294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rtlCol="0" anchor="ctr" anchorCtr="0">
          <a:noAutofit/>
        </a:bodyPr>
        <a:lstStyle/>
        <a:p>
          <a:pPr lvl="0" algn="ctr" defTabSz="1689100" rtl="0">
            <a:lnSpc>
              <a:spcPct val="90000"/>
            </a:lnSpc>
            <a:spcBef>
              <a:spcPct val="0"/>
            </a:spcBef>
            <a:spcAft>
              <a:spcPct val="35000"/>
            </a:spcAft>
          </a:pPr>
          <a:r>
            <a:rPr lang="en-US" sz="3800" kern="1200" noProof="0" dirty="0" smtClean="0">
              <a:latin typeface="Tahoma" panose="020B0604030504040204" pitchFamily="34" charset="0"/>
              <a:ea typeface="Tahoma" panose="020B0604030504040204" pitchFamily="34" charset="0"/>
              <a:cs typeface="Tahoma" panose="020B0604030504040204" pitchFamily="34" charset="0"/>
            </a:rPr>
            <a:t>Speaking </a:t>
          </a:r>
          <a:endParaRPr lang="ru-RU" sz="38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6267" y="817902"/>
        <a:ext cx="3346218" cy="670409"/>
      </dsp:txXfrm>
    </dsp:sp>
    <dsp:sp modelId="{A66EBD3D-E7C5-421C-B8B5-728648057DDC}">
      <dsp:nvSpPr>
        <dsp:cNvPr id="0" name=""/>
        <dsp:cNvSpPr/>
      </dsp:nvSpPr>
      <dsp:spPr>
        <a:xfrm rot="5400000">
          <a:off x="6160467" y="-712896"/>
          <a:ext cx="594354" cy="6077783"/>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rtlCol="0" anchor="ctr" anchorCtr="0">
          <a:noAutofit/>
        </a:bodyPr>
        <a:lstStyle/>
        <a:p>
          <a:pPr marL="228600" lvl="1" indent="-228600" algn="l" defTabSz="1066800" rtl="0">
            <a:lnSpc>
              <a:spcPct val="90000"/>
            </a:lnSpc>
            <a:spcBef>
              <a:spcPct val="0"/>
            </a:spcBef>
            <a:spcAft>
              <a:spcPct val="15000"/>
            </a:spcAft>
            <a:buChar char="••"/>
          </a:pP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r>
            <a:rPr lang="en-US" sz="2400" kern="1200" noProof="0" dirty="0" smtClean="0">
              <a:latin typeface="Tahoma" panose="020B0604030504040204" pitchFamily="34" charset="0"/>
              <a:ea typeface="Tahoma" panose="020B0604030504040204" pitchFamily="34" charset="0"/>
              <a:cs typeface="Tahoma" panose="020B0604030504040204" pitchFamily="34" charset="0"/>
            </a:rPr>
            <a:t>Vocabulary</a:t>
          </a: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kern="1200" noProof="0" dirty="0">
            <a:latin typeface="Tahoma" panose="020B0604030504040204" pitchFamily="34" charset="0"/>
            <a:ea typeface="Tahoma" panose="020B0604030504040204" pitchFamily="34" charset="0"/>
            <a:cs typeface="Tahoma" panose="020B0604030504040204" pitchFamily="34" charset="0"/>
          </a:endParaRPr>
        </a:p>
      </dsp:txBody>
      <dsp:txXfrm rot="-5400000">
        <a:off x="3418753" y="2057832"/>
        <a:ext cx="6048769" cy="536326"/>
      </dsp:txXfrm>
    </dsp:sp>
    <dsp:sp modelId="{1C763A21-352A-41D1-A2E2-E305DABA275D}">
      <dsp:nvSpPr>
        <dsp:cNvPr id="0" name=""/>
        <dsp:cNvSpPr/>
      </dsp:nvSpPr>
      <dsp:spPr>
        <a:xfrm>
          <a:off x="0" y="1561726"/>
          <a:ext cx="3418752" cy="74294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rtlCol="0" anchor="ctr" anchorCtr="0">
          <a:noAutofit/>
        </a:bodyPr>
        <a:lstStyle/>
        <a:p>
          <a:pPr lvl="0" algn="ctr" defTabSz="1689100" rtl="0">
            <a:lnSpc>
              <a:spcPct val="90000"/>
            </a:lnSpc>
            <a:spcBef>
              <a:spcPct val="0"/>
            </a:spcBef>
            <a:spcAft>
              <a:spcPct val="35000"/>
            </a:spcAft>
          </a:pPr>
          <a:r>
            <a:rPr lang="en-US" sz="3800" kern="1200" noProof="0" dirty="0" smtClean="0">
              <a:latin typeface="Tahoma" panose="020B0604030504040204" pitchFamily="34" charset="0"/>
              <a:ea typeface="Tahoma" panose="020B0604030504040204" pitchFamily="34" charset="0"/>
              <a:cs typeface="Tahoma" panose="020B0604030504040204" pitchFamily="34" charset="0"/>
            </a:rPr>
            <a:t>Reading </a:t>
          </a:r>
          <a:endParaRPr lang="ru-RU" sz="38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6267" y="1597993"/>
        <a:ext cx="3346218" cy="670409"/>
      </dsp:txXfrm>
    </dsp:sp>
    <dsp:sp modelId="{95E0557D-F0A1-4F38-8083-55DE7503164F}">
      <dsp:nvSpPr>
        <dsp:cNvPr id="0" name=""/>
        <dsp:cNvSpPr/>
      </dsp:nvSpPr>
      <dsp:spPr>
        <a:xfrm rot="5400000">
          <a:off x="6160467" y="-1504000"/>
          <a:ext cx="594354" cy="6077783"/>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rtlCol="0" anchor="ctr" anchorCtr="0">
          <a:noAutofit/>
        </a:bodyPr>
        <a:lstStyle/>
        <a:p>
          <a:pPr marL="228600" lvl="1" indent="-228600" algn="l" defTabSz="1066800" rtl="0">
            <a:lnSpc>
              <a:spcPct val="90000"/>
            </a:lnSpc>
            <a:spcBef>
              <a:spcPct val="0"/>
            </a:spcBef>
            <a:spcAft>
              <a:spcPct val="15000"/>
            </a:spcAft>
            <a:buChar char="••"/>
          </a:pP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r>
            <a:rPr lang="en-US" sz="2400" kern="1200" noProof="0" dirty="0" smtClean="0">
              <a:latin typeface="Tahoma" panose="020B0604030504040204" pitchFamily="34" charset="0"/>
              <a:ea typeface="Tahoma" panose="020B0604030504040204" pitchFamily="34" charset="0"/>
              <a:cs typeface="Tahoma" panose="020B0604030504040204" pitchFamily="34" charset="0"/>
            </a:rPr>
            <a:t>Pronunciation </a:t>
          </a:r>
          <a:r>
            <a:rPr lang="ru-RU" sz="2400" kern="1200" noProof="0" dirty="0" smtClean="0">
              <a:latin typeface="Tahoma" panose="020B0604030504040204" pitchFamily="34" charset="0"/>
              <a:ea typeface="Tahoma" panose="020B0604030504040204" pitchFamily="34" charset="0"/>
              <a:cs typeface="Tahoma" panose="020B0604030504040204" pitchFamily="34" charset="0"/>
            </a:rPr>
            <a:t>]</a:t>
          </a:r>
          <a:endParaRPr lang="ru-RU" sz="2400" kern="1200" noProof="0" dirty="0">
            <a:latin typeface="Tahoma" panose="020B0604030504040204" pitchFamily="34" charset="0"/>
            <a:ea typeface="Tahoma" panose="020B0604030504040204" pitchFamily="34" charset="0"/>
            <a:cs typeface="Tahoma" panose="020B0604030504040204" pitchFamily="34" charset="0"/>
          </a:endParaRPr>
        </a:p>
      </dsp:txBody>
      <dsp:txXfrm rot="-5400000">
        <a:off x="3418753" y="1266728"/>
        <a:ext cx="6048769" cy="536326"/>
      </dsp:txXfrm>
    </dsp:sp>
    <dsp:sp modelId="{B9324B26-5FF5-4FF7-9073-66103CBE8481}">
      <dsp:nvSpPr>
        <dsp:cNvPr id="0" name=""/>
        <dsp:cNvSpPr/>
      </dsp:nvSpPr>
      <dsp:spPr>
        <a:xfrm>
          <a:off x="0" y="2341816"/>
          <a:ext cx="3418752" cy="74294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rtlCol="0" anchor="ctr" anchorCtr="0">
          <a:noAutofit/>
        </a:bodyPr>
        <a:lstStyle/>
        <a:p>
          <a:pPr lvl="0" algn="ctr" defTabSz="1689100" rtl="0">
            <a:lnSpc>
              <a:spcPct val="90000"/>
            </a:lnSpc>
            <a:spcBef>
              <a:spcPct val="0"/>
            </a:spcBef>
            <a:spcAft>
              <a:spcPct val="35000"/>
            </a:spcAft>
          </a:pPr>
          <a:r>
            <a:rPr lang="en-US" sz="3800" kern="1200" noProof="0" dirty="0" smtClean="0">
              <a:latin typeface="Tahoma" panose="020B0604030504040204" pitchFamily="34" charset="0"/>
              <a:ea typeface="Tahoma" panose="020B0604030504040204" pitchFamily="34" charset="0"/>
              <a:cs typeface="Tahoma" panose="020B0604030504040204" pitchFamily="34" charset="0"/>
            </a:rPr>
            <a:t>Writing </a:t>
          </a:r>
          <a:endParaRPr lang="ru-RU" sz="38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6267" y="2378083"/>
        <a:ext cx="3346218" cy="670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1B2C7-0B23-4FE8-AB0F-5877B88532DB}">
      <dsp:nvSpPr>
        <dsp:cNvPr id="0" name=""/>
        <dsp:cNvSpPr/>
      </dsp:nvSpPr>
      <dsp:spPr>
        <a:xfrm>
          <a:off x="3535" y="147449"/>
          <a:ext cx="3447370" cy="79664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rtlCol="0" anchor="ctr" anchorCtr="0">
          <a:noAutofit/>
        </a:bodyPr>
        <a:lstStyle/>
        <a:p>
          <a:pPr lvl="0" algn="ctr" defTabSz="977900" rtl="0">
            <a:lnSpc>
              <a:spcPct val="90000"/>
            </a:lnSpc>
            <a:spcBef>
              <a:spcPct val="0"/>
            </a:spcBef>
            <a:spcAft>
              <a:spcPct val="35000"/>
            </a:spcAft>
          </a:pPr>
          <a:r>
            <a:rPr lang="en-US" sz="2200" kern="1200" dirty="0" smtClean="0"/>
            <a:t>Mechanics</a:t>
          </a: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535" y="147449"/>
        <a:ext cx="3447370" cy="796644"/>
      </dsp:txXfrm>
    </dsp:sp>
    <dsp:sp modelId="{17CA1487-CDD9-4364-92F6-A11DBDAFE16C}">
      <dsp:nvSpPr>
        <dsp:cNvPr id="0" name=""/>
        <dsp:cNvSpPr/>
      </dsp:nvSpPr>
      <dsp:spPr>
        <a:xfrm>
          <a:off x="3535" y="944094"/>
          <a:ext cx="3447370" cy="340071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rtlCol="0" anchor="t" anchorCtr="0">
          <a:noAutofit/>
        </a:bodyPr>
        <a:lstStyle/>
        <a:p>
          <a:pPr marL="228600" lvl="1" indent="-228600" algn="l" defTabSz="977900" rtl="0">
            <a:lnSpc>
              <a:spcPct val="90000"/>
            </a:lnSpc>
            <a:spcBef>
              <a:spcPct val="0"/>
            </a:spcBef>
            <a:spcAft>
              <a:spcPct val="15000"/>
            </a:spcAft>
            <a:buFont typeface="Wingdings" panose="05000000000000000000" pitchFamily="2" charset="2"/>
            <a:buChar char="••"/>
          </a:pP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a:p>
          <a:pPr marL="228600" lvl="1" indent="-228600" algn="l" defTabSz="977900">
            <a:lnSpc>
              <a:spcPct val="90000"/>
            </a:lnSpc>
            <a:spcBef>
              <a:spcPct val="0"/>
            </a:spcBef>
            <a:spcAft>
              <a:spcPct val="15000"/>
            </a:spcAft>
            <a:buChar char="••"/>
          </a:pPr>
          <a:r>
            <a:rPr lang="en-US" sz="2200" kern="1200" smtClean="0"/>
            <a:t>(pronunciation, grammar, and vocabulary): Using the right words in the right order with the correct pronunciation</a:t>
          </a:r>
          <a:endParaRPr lang="en-US" sz="2200" kern="1200"/>
        </a:p>
      </dsp:txBody>
      <dsp:txXfrm>
        <a:off x="3535" y="944094"/>
        <a:ext cx="3447370" cy="3400711"/>
      </dsp:txXfrm>
    </dsp:sp>
    <dsp:sp modelId="{055A5EAB-EAE0-4501-8649-31F112FF9AD5}">
      <dsp:nvSpPr>
        <dsp:cNvPr id="0" name=""/>
        <dsp:cNvSpPr/>
      </dsp:nvSpPr>
      <dsp:spPr>
        <a:xfrm>
          <a:off x="3933537" y="147449"/>
          <a:ext cx="3447370" cy="79664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rtlCol="0" anchor="ctr" anchorCtr="0">
          <a:noAutofit/>
        </a:bodyPr>
        <a:lstStyle/>
        <a:p>
          <a:pPr lvl="0" algn="ctr" defTabSz="977900" rtl="0">
            <a:lnSpc>
              <a:spcPct val="90000"/>
            </a:lnSpc>
            <a:spcBef>
              <a:spcPct val="0"/>
            </a:spcBef>
            <a:spcAft>
              <a:spcPct val="35000"/>
            </a:spcAft>
          </a:pPr>
          <a:r>
            <a:rPr lang="en-US" sz="2200" kern="1200" noProof="0" dirty="0" smtClean="0">
              <a:latin typeface="Tahoma" panose="020B0604030504040204" pitchFamily="34" charset="0"/>
              <a:ea typeface="Tahoma" panose="020B0604030504040204" pitchFamily="34" charset="0"/>
              <a:cs typeface="Tahoma" panose="020B0604030504040204" pitchFamily="34" charset="0"/>
            </a:rPr>
            <a:t>Functions </a:t>
          </a: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dsp:txBody>
      <dsp:txXfrm>
        <a:off x="3933537" y="147449"/>
        <a:ext cx="3447370" cy="796644"/>
      </dsp:txXfrm>
    </dsp:sp>
    <dsp:sp modelId="{E4FD5043-5612-43C5-B6AE-CCD431549399}">
      <dsp:nvSpPr>
        <dsp:cNvPr id="0" name=""/>
        <dsp:cNvSpPr/>
      </dsp:nvSpPr>
      <dsp:spPr>
        <a:xfrm>
          <a:off x="3933537" y="944094"/>
          <a:ext cx="3447370" cy="340071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rtlCol="0" anchor="t" anchorCtr="0">
          <a:noAutofit/>
        </a:bodyPr>
        <a:lstStyle/>
        <a:p>
          <a:pPr marL="228600" lvl="1" indent="-228600" algn="l" defTabSz="977900" rtl="0">
            <a:lnSpc>
              <a:spcPct val="90000"/>
            </a:lnSpc>
            <a:spcBef>
              <a:spcPct val="0"/>
            </a:spcBef>
            <a:spcAft>
              <a:spcPct val="15000"/>
            </a:spcAft>
            <a:buFont typeface="Wingdings" panose="05000000000000000000" pitchFamily="2" charset="2"/>
            <a:buChar char="••"/>
          </a:pP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a:p>
          <a:pPr marL="228600" lvl="1" indent="-228600" algn="l" defTabSz="977900">
            <a:lnSpc>
              <a:spcPct val="90000"/>
            </a:lnSpc>
            <a:spcBef>
              <a:spcPct val="0"/>
            </a:spcBef>
            <a:spcAft>
              <a:spcPct val="15000"/>
            </a:spcAft>
            <a:buChar char="••"/>
          </a:pPr>
          <a:r>
            <a:rPr lang="en-US" sz="2200" kern="1200" smtClean="0"/>
            <a:t>(transaction and interaction): Knowing when clarity of message is essential (transaction/information exchange) and when precise understanding is not required (interaction/relationship building)</a:t>
          </a:r>
          <a:endParaRPr lang="en-US" sz="2200" kern="1200"/>
        </a:p>
      </dsp:txBody>
      <dsp:txXfrm>
        <a:off x="3933537" y="944094"/>
        <a:ext cx="3447370" cy="3400711"/>
      </dsp:txXfrm>
    </dsp:sp>
    <dsp:sp modelId="{23D06E36-F688-4B37-8BB8-73015E665B0E}">
      <dsp:nvSpPr>
        <dsp:cNvPr id="0" name=""/>
        <dsp:cNvSpPr/>
      </dsp:nvSpPr>
      <dsp:spPr>
        <a:xfrm>
          <a:off x="7863539" y="147449"/>
          <a:ext cx="3447370" cy="79664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rtlCol="0" anchor="ctr" anchorCtr="0">
          <a:noAutofit/>
        </a:bodyPr>
        <a:lstStyle/>
        <a:p>
          <a:pPr lvl="0" algn="ctr" defTabSz="977900" rtl="0">
            <a:lnSpc>
              <a:spcPct val="90000"/>
            </a:lnSpc>
            <a:spcBef>
              <a:spcPct val="0"/>
            </a:spcBef>
            <a:spcAft>
              <a:spcPct val="35000"/>
            </a:spcAft>
          </a:pPr>
          <a:r>
            <a:rPr lang="en-US" sz="2200" kern="1200" noProof="0" dirty="0" smtClean="0">
              <a:latin typeface="Tahoma" panose="020B0604030504040204" pitchFamily="34" charset="0"/>
              <a:ea typeface="Tahoma" panose="020B0604030504040204" pitchFamily="34" charset="0"/>
              <a:cs typeface="Tahoma" panose="020B0604030504040204" pitchFamily="34" charset="0"/>
            </a:rPr>
            <a:t>Social cultural rules and norms </a:t>
          </a: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dsp:txBody>
      <dsp:txXfrm>
        <a:off x="7863539" y="147449"/>
        <a:ext cx="3447370" cy="796644"/>
      </dsp:txXfrm>
    </dsp:sp>
    <dsp:sp modelId="{EA81ED6A-A7EA-4137-A3DC-D16E79F1B938}">
      <dsp:nvSpPr>
        <dsp:cNvPr id="0" name=""/>
        <dsp:cNvSpPr/>
      </dsp:nvSpPr>
      <dsp:spPr>
        <a:xfrm>
          <a:off x="7863539" y="944094"/>
          <a:ext cx="3447370" cy="340071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rtlCol="0" anchor="t" anchorCtr="0">
          <a:noAutofit/>
        </a:bodyPr>
        <a:lstStyle/>
        <a:p>
          <a:pPr marL="228600" lvl="1" indent="-228600" algn="l" defTabSz="977900" rtl="0">
            <a:lnSpc>
              <a:spcPct val="90000"/>
            </a:lnSpc>
            <a:spcBef>
              <a:spcPct val="0"/>
            </a:spcBef>
            <a:spcAft>
              <a:spcPct val="15000"/>
            </a:spcAft>
            <a:buFont typeface="Wingdings" panose="05000000000000000000" pitchFamily="2" charset="2"/>
            <a:buChar char="••"/>
          </a:pPr>
          <a:endParaRPr lang="ru-RU" sz="2200" kern="1200" noProof="0" dirty="0">
            <a:latin typeface="Tahoma" panose="020B0604030504040204" pitchFamily="34" charset="0"/>
            <a:ea typeface="Tahoma" panose="020B0604030504040204" pitchFamily="34" charset="0"/>
            <a:cs typeface="Tahoma" panose="020B0604030504040204" pitchFamily="34" charset="0"/>
          </a:endParaRPr>
        </a:p>
        <a:p>
          <a:pPr marL="228600" lvl="1" indent="-228600" algn="l" defTabSz="977900">
            <a:lnSpc>
              <a:spcPct val="90000"/>
            </a:lnSpc>
            <a:spcBef>
              <a:spcPct val="0"/>
            </a:spcBef>
            <a:spcAft>
              <a:spcPct val="15000"/>
            </a:spcAft>
            <a:buChar char="••"/>
          </a:pPr>
          <a:r>
            <a:rPr lang="en-US" sz="2200" kern="1200" smtClean="0"/>
            <a:t>(turn-taking, rate of speech, length of pauses between speakers, relative roles of participants): Understanding how to take into account who is speaking to whom, in what circumstances, about what, and for what reason.</a:t>
          </a:r>
          <a:endParaRPr lang="en-US" sz="2200" kern="1200"/>
        </a:p>
      </dsp:txBody>
      <dsp:txXfrm>
        <a:off x="7863539" y="944094"/>
        <a:ext cx="3447370" cy="340071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973ADEA3-BDE8-4D1D-AF73-CFA8B5AACDC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xmlns="" id="{60328C66-E093-4302-BED5-3FD17E7E4DA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B0DD723-0EE9-4F5A-9809-011A94163006}" type="datetimeFigureOut">
              <a:rPr lang="ru-RU" smtClean="0"/>
              <a:t>21.10.2020</a:t>
            </a:fld>
            <a:endParaRPr lang="ru-RU"/>
          </a:p>
        </p:txBody>
      </p:sp>
      <p:sp>
        <p:nvSpPr>
          <p:cNvPr id="4" name="Нижний колонтитул 3">
            <a:extLst>
              <a:ext uri="{FF2B5EF4-FFF2-40B4-BE49-F238E27FC236}">
                <a16:creationId xmlns:a16="http://schemas.microsoft.com/office/drawing/2014/main" xmlns="" id="{B07835DA-5BBD-4109-9A97-F1999DC1DEE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xmlns="" id="{AE81EC23-D1C6-4321-9739-FFB6082E3FE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0131134-5B43-480E-9686-F52F0CC4C463}" type="slidenum">
              <a:rPr lang="ru-RU" smtClean="0"/>
              <a:t>‹#›</a:t>
            </a:fld>
            <a:endParaRPr lang="ru-RU"/>
          </a:p>
        </p:txBody>
      </p:sp>
    </p:spTree>
    <p:extLst>
      <p:ext uri="{BB962C8B-B14F-4D97-AF65-F5344CB8AC3E}">
        <p14:creationId xmlns:p14="http://schemas.microsoft.com/office/powerpoint/2010/main" val="177820436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CB85A-9F4C-467C-BBC1-4148B3820FEE}" type="datetimeFigureOut">
              <a:rPr lang="ru-RU" smtClean="0"/>
              <a:t>21.10.2020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49E11B-5CCD-42F0-AB9E-0E05259F23DE}" type="slidenum">
              <a:rPr lang="ru-RU" smtClean="0"/>
              <a:t>‹#›</a:t>
            </a:fld>
            <a:endParaRPr lang="ru-RU"/>
          </a:p>
        </p:txBody>
      </p:sp>
    </p:spTree>
    <p:extLst>
      <p:ext uri="{BB962C8B-B14F-4D97-AF65-F5344CB8AC3E}">
        <p14:creationId xmlns:p14="http://schemas.microsoft.com/office/powerpoint/2010/main" val="80970845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149E11B-5CCD-42F0-AB9E-0E05259F23DE}" type="slidenum">
              <a:rPr lang="ru-RU" smtClean="0"/>
              <a:t>1</a:t>
            </a:fld>
            <a:endParaRPr lang="ru-RU"/>
          </a:p>
        </p:txBody>
      </p:sp>
    </p:spTree>
    <p:extLst>
      <p:ext uri="{BB962C8B-B14F-4D97-AF65-F5344CB8AC3E}">
        <p14:creationId xmlns:p14="http://schemas.microsoft.com/office/powerpoint/2010/main" val="3380030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149E11B-5CCD-42F0-AB9E-0E05259F23DE}" type="slidenum">
              <a:rPr lang="ru-RU" smtClean="0"/>
              <a:t>2</a:t>
            </a:fld>
            <a:endParaRPr lang="ru-RU"/>
          </a:p>
        </p:txBody>
      </p:sp>
    </p:spTree>
    <p:extLst>
      <p:ext uri="{BB962C8B-B14F-4D97-AF65-F5344CB8AC3E}">
        <p14:creationId xmlns:p14="http://schemas.microsoft.com/office/powerpoint/2010/main" val="1931995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149E11B-5CCD-42F0-AB9E-0E05259F23DE}" type="slidenum">
              <a:rPr lang="ru-RU" smtClean="0"/>
              <a:t>4</a:t>
            </a:fld>
            <a:endParaRPr lang="ru-RU"/>
          </a:p>
        </p:txBody>
      </p:sp>
    </p:spTree>
    <p:extLst>
      <p:ext uri="{BB962C8B-B14F-4D97-AF65-F5344CB8AC3E}">
        <p14:creationId xmlns:p14="http://schemas.microsoft.com/office/powerpoint/2010/main" val="2921520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149E11B-5CCD-42F0-AB9E-0E05259F23DE}" type="slidenum">
              <a:rPr lang="ru-RU" smtClean="0"/>
              <a:t>7</a:t>
            </a:fld>
            <a:endParaRPr lang="ru-RU"/>
          </a:p>
        </p:txBody>
      </p:sp>
    </p:spTree>
    <p:extLst>
      <p:ext uri="{BB962C8B-B14F-4D97-AF65-F5344CB8AC3E}">
        <p14:creationId xmlns:p14="http://schemas.microsoft.com/office/powerpoint/2010/main" val="41757887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66" name="Рисунок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Группа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Прямоугольник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Полилиния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Полилиния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Прямоугольник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Полилиния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Полилиния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Полилиния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Полилиния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Полилиния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Полилиния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Полилиния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Полилиния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Полилиния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Полилиния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Полилиния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Полилиния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Полилиния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Полилиния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Полилиния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Полилиния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Полилиния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Полилиния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Полилиния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Полилиния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Полилиния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Полилиния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Полилиния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Полилиния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Прямоугольник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Полилиния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Полилиния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Полилиния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Полилиния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Полилиния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Полилиния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Полилиния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Полилиния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Полилиния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Полилиния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Полилиния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Прямоугольник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Полилиния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Полилиния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Полилиния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Полилиния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Полилиния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Полилиния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Полилиния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Полилиния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Полилиния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Полилиния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Полилиния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Полилиния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Полилиния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Заголовок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ru-RU" noProof="0" smtClean="0"/>
              <a:t>Образец заголовка</a:t>
            </a:r>
            <a:endParaRPr lang="ru-RU" noProof="0"/>
          </a:p>
        </p:txBody>
      </p:sp>
      <p:sp>
        <p:nvSpPr>
          <p:cNvPr id="3" name="Подзаголовок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smtClean="0"/>
              <a:t>Образец подзаголовка</a:t>
            </a:r>
            <a:endParaRPr lang="ru-RU" noProof="0"/>
          </a:p>
        </p:txBody>
      </p:sp>
      <p:sp>
        <p:nvSpPr>
          <p:cNvPr id="4" name="Дата 3"/>
          <p:cNvSpPr>
            <a:spLocks noGrp="1"/>
          </p:cNvSpPr>
          <p:nvPr>
            <p:ph type="dt" sz="half" idx="10"/>
          </p:nvPr>
        </p:nvSpPr>
        <p:spPr>
          <a:xfrm>
            <a:off x="7077511" y="5410201"/>
            <a:ext cx="2743200" cy="365125"/>
          </a:xfrm>
        </p:spPr>
        <p:txBody>
          <a:bodyPr rtlCol="0"/>
          <a:lstStyle/>
          <a:p>
            <a:pPr rtl="0"/>
            <a:fld id="{F93CC216-A18A-438E-8EF6-39B4E0F83FD3}" type="datetime1">
              <a:rPr lang="ru-RU" noProof="0" smtClean="0"/>
              <a:t>21.10.2020</a:t>
            </a:fld>
            <a:endParaRPr lang="ru-RU" noProof="0"/>
          </a:p>
        </p:txBody>
      </p:sp>
      <p:sp>
        <p:nvSpPr>
          <p:cNvPr id="5" name="Нижний колонтитул 4"/>
          <p:cNvSpPr>
            <a:spLocks noGrp="1"/>
          </p:cNvSpPr>
          <p:nvPr>
            <p:ph type="ftr" sz="quarter" idx="11"/>
          </p:nvPr>
        </p:nvSpPr>
        <p:spPr>
          <a:xfrm>
            <a:off x="1876424" y="5410201"/>
            <a:ext cx="5124886" cy="365125"/>
          </a:xfrm>
        </p:spPr>
        <p:txBody>
          <a:bodyPr rtlCol="0"/>
          <a:lstStyle/>
          <a:p>
            <a:pPr rtl="0"/>
            <a:endParaRPr lang="ru-RU" noProof="0"/>
          </a:p>
        </p:txBody>
      </p:sp>
      <p:sp>
        <p:nvSpPr>
          <p:cNvPr id="6" name="Номер слайда 5"/>
          <p:cNvSpPr>
            <a:spLocks noGrp="1"/>
          </p:cNvSpPr>
          <p:nvPr>
            <p:ph type="sldNum" sz="quarter" idx="12"/>
          </p:nvPr>
        </p:nvSpPr>
        <p:spPr>
          <a:xfrm>
            <a:off x="9896911" y="5410199"/>
            <a:ext cx="771089" cy="365125"/>
          </a:xfrm>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21425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0" smtClean="0"/>
              <a:t>Образец заголовка</a:t>
            </a:r>
            <a:endParaRPr lang="ru-RU" noProof="0"/>
          </a:p>
        </p:txBody>
      </p:sp>
      <p:sp>
        <p:nvSpPr>
          <p:cNvPr id="3" name="Объект 2"/>
          <p:cNvSpPr>
            <a:spLocks noGrp="1"/>
          </p:cNvSpPr>
          <p:nvPr>
            <p:ph idx="1"/>
          </p:nvPr>
        </p:nvSpPr>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4" name="Дата 3"/>
          <p:cNvSpPr>
            <a:spLocks noGrp="1"/>
          </p:cNvSpPr>
          <p:nvPr>
            <p:ph type="dt" sz="half" idx="10"/>
          </p:nvPr>
        </p:nvSpPr>
        <p:spPr/>
        <p:txBody>
          <a:bodyPr rtlCol="0"/>
          <a:lstStyle/>
          <a:p>
            <a:pPr rtl="0"/>
            <a:fld id="{128AF8F4-EEAC-48FC-BD7A-6D09179D6FDF}" type="datetime1">
              <a:rPr lang="ru-RU" noProof="0" smtClean="0"/>
              <a:t>21.10.2020</a:t>
            </a:fld>
            <a:endParaRPr lang="ru-RU" noProof="0"/>
          </a:p>
        </p:txBody>
      </p:sp>
      <p:sp>
        <p:nvSpPr>
          <p:cNvPr id="5" name="Нижний колонтитул 4"/>
          <p:cNvSpPr>
            <a:spLocks noGrp="1"/>
          </p:cNvSpPr>
          <p:nvPr>
            <p:ph type="ftr" sz="quarter" idx="11"/>
          </p:nvPr>
        </p:nvSpPr>
        <p:spPr/>
        <p:txBody>
          <a:bodyPr rtlCol="0"/>
          <a:lstStyle/>
          <a:p>
            <a:pPr rtl="0"/>
            <a:endParaRPr lang="ru-RU" noProof="0"/>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008808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11" y="1419226"/>
            <a:ext cx="9906000" cy="2852737"/>
          </a:xfrm>
        </p:spPr>
        <p:txBody>
          <a:bodyPr rtlCol="0" anchor="b">
            <a:normAutofit/>
          </a:bodyPr>
          <a:lstStyle>
            <a:lvl1pPr>
              <a:defRPr sz="3600"/>
            </a:lvl1pPr>
          </a:lstStyle>
          <a:p>
            <a:pPr rtl="0"/>
            <a:r>
              <a:rPr lang="ru-RU" noProof="0" smtClean="0"/>
              <a:t>Образец заголовка</a:t>
            </a:r>
            <a:endParaRPr lang="ru-RU" noProof="0"/>
          </a:p>
        </p:txBody>
      </p:sp>
      <p:sp>
        <p:nvSpPr>
          <p:cNvPr id="3" name="Текст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smtClean="0"/>
              <a:t>Образец текста</a:t>
            </a:r>
          </a:p>
        </p:txBody>
      </p:sp>
      <p:sp>
        <p:nvSpPr>
          <p:cNvPr id="4" name="Дата 3"/>
          <p:cNvSpPr>
            <a:spLocks noGrp="1"/>
          </p:cNvSpPr>
          <p:nvPr>
            <p:ph type="dt" sz="half" idx="10"/>
          </p:nvPr>
        </p:nvSpPr>
        <p:spPr/>
        <p:txBody>
          <a:bodyPr rtlCol="0"/>
          <a:lstStyle/>
          <a:p>
            <a:pPr rtl="0"/>
            <a:fld id="{21559DE8-968F-4A00-8FD7-283C487F6584}" type="datetime1">
              <a:rPr lang="ru-RU" noProof="0" smtClean="0"/>
              <a:t>21.10.2020</a:t>
            </a:fld>
            <a:endParaRPr lang="ru-RU" noProof="0"/>
          </a:p>
        </p:txBody>
      </p:sp>
      <p:sp>
        <p:nvSpPr>
          <p:cNvPr id="5" name="Нижний колонтитул 4"/>
          <p:cNvSpPr>
            <a:spLocks noGrp="1"/>
          </p:cNvSpPr>
          <p:nvPr>
            <p:ph type="ftr" sz="quarter" idx="11"/>
          </p:nvPr>
        </p:nvSpPr>
        <p:spPr/>
        <p:txBody>
          <a:bodyPr rtlCol="0"/>
          <a:lstStyle/>
          <a:p>
            <a:pPr rtl="0"/>
            <a:endParaRPr lang="ru-RU" noProof="0"/>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7427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0" smtClean="0"/>
              <a:t>Образец заголовка</a:t>
            </a:r>
            <a:endParaRPr lang="ru-RU" noProof="0"/>
          </a:p>
        </p:txBody>
      </p:sp>
      <p:sp>
        <p:nvSpPr>
          <p:cNvPr id="3" name="Объект 2"/>
          <p:cNvSpPr>
            <a:spLocks noGrp="1"/>
          </p:cNvSpPr>
          <p:nvPr>
            <p:ph sz="half" idx="1"/>
          </p:nvPr>
        </p:nvSpPr>
        <p:spPr>
          <a:xfrm>
            <a:off x="1141410" y="2249486"/>
            <a:ext cx="4878389" cy="3541714"/>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4" name="Объект 3"/>
          <p:cNvSpPr>
            <a:spLocks noGrp="1"/>
          </p:cNvSpPr>
          <p:nvPr>
            <p:ph sz="half" idx="2"/>
          </p:nvPr>
        </p:nvSpPr>
        <p:spPr>
          <a:xfrm>
            <a:off x="6172200" y="2249486"/>
            <a:ext cx="4875211" cy="3541714"/>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5" name="Дата 4"/>
          <p:cNvSpPr>
            <a:spLocks noGrp="1"/>
          </p:cNvSpPr>
          <p:nvPr>
            <p:ph type="dt" sz="half" idx="10"/>
          </p:nvPr>
        </p:nvSpPr>
        <p:spPr/>
        <p:txBody>
          <a:bodyPr rtlCol="0"/>
          <a:lstStyle/>
          <a:p>
            <a:pPr rtl="0"/>
            <a:fld id="{036B677C-A60A-4360-BE42-8997690B3F2F}"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01615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11" y="619126"/>
            <a:ext cx="9906000" cy="1477961"/>
          </a:xfrm>
        </p:spPr>
        <p:txBody>
          <a:bodyPr rtlCol="0"/>
          <a:lstStyle/>
          <a:p>
            <a:pPr rtl="0"/>
            <a:r>
              <a:rPr lang="ru-RU" noProof="0" smtClean="0"/>
              <a:t>Образец заголовка</a:t>
            </a:r>
            <a:endParaRPr lang="ru-RU" noProof="0"/>
          </a:p>
        </p:txBody>
      </p:sp>
      <p:sp>
        <p:nvSpPr>
          <p:cNvPr id="3" name="Текст 2"/>
          <p:cNvSpPr>
            <a:spLocks noGrp="1"/>
          </p:cNvSpPr>
          <p:nvPr>
            <p:ph type="body" idx="1"/>
          </p:nvPr>
        </p:nvSpPr>
        <p:spPr>
          <a:xfrm>
            <a:off x="1141411" y="2249486"/>
            <a:ext cx="487839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4" name="Объект 3"/>
          <p:cNvSpPr>
            <a:spLocks noGrp="1"/>
          </p:cNvSpPr>
          <p:nvPr>
            <p:ph sz="half" idx="2"/>
          </p:nvPr>
        </p:nvSpPr>
        <p:spPr>
          <a:xfrm>
            <a:off x="1141410" y="3073397"/>
            <a:ext cx="4878391" cy="2717801"/>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5" name="Текст 4"/>
          <p:cNvSpPr>
            <a:spLocks noGrp="1"/>
          </p:cNvSpPr>
          <p:nvPr>
            <p:ph type="body" sz="quarter" idx="3"/>
          </p:nvPr>
        </p:nvSpPr>
        <p:spPr>
          <a:xfrm>
            <a:off x="6172200" y="2249485"/>
            <a:ext cx="4875210"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6" name="Объект 5"/>
          <p:cNvSpPr>
            <a:spLocks noGrp="1"/>
          </p:cNvSpPr>
          <p:nvPr>
            <p:ph sz="quarter" idx="4"/>
          </p:nvPr>
        </p:nvSpPr>
        <p:spPr>
          <a:xfrm>
            <a:off x="6172200" y="3073397"/>
            <a:ext cx="4875210" cy="2717801"/>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7" name="Дата 6"/>
          <p:cNvSpPr>
            <a:spLocks noGrp="1"/>
          </p:cNvSpPr>
          <p:nvPr>
            <p:ph type="dt" sz="half" idx="10"/>
          </p:nvPr>
        </p:nvSpPr>
        <p:spPr/>
        <p:txBody>
          <a:bodyPr rtlCol="0"/>
          <a:lstStyle/>
          <a:p>
            <a:pPr rtl="0"/>
            <a:fld id="{E9794EFB-DEF6-4B80-A8B7-4E4D4E37AAB4}" type="datetime1">
              <a:rPr lang="ru-RU" noProof="0" smtClean="0"/>
              <a:t>21.10.2020</a:t>
            </a:fld>
            <a:endParaRPr lang="ru-RU" noProof="0"/>
          </a:p>
        </p:txBody>
      </p:sp>
      <p:sp>
        <p:nvSpPr>
          <p:cNvPr id="8" name="Нижний колонтитул 7"/>
          <p:cNvSpPr>
            <a:spLocks noGrp="1"/>
          </p:cNvSpPr>
          <p:nvPr>
            <p:ph type="ftr" sz="quarter" idx="11"/>
          </p:nvPr>
        </p:nvSpPr>
        <p:spPr/>
        <p:txBody>
          <a:bodyPr rtlCol="0"/>
          <a:lstStyle/>
          <a:p>
            <a:pPr rtl="0"/>
            <a:endParaRPr lang="ru-RU" noProof="0"/>
          </a:p>
        </p:txBody>
      </p:sp>
      <p:sp>
        <p:nvSpPr>
          <p:cNvPr id="9" name="Номер слайда 8"/>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08205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0" smtClean="0"/>
              <a:t>Образец заголовка</a:t>
            </a:r>
            <a:endParaRPr lang="ru-RU" noProof="0"/>
          </a:p>
        </p:txBody>
      </p:sp>
      <p:sp>
        <p:nvSpPr>
          <p:cNvPr id="3" name="Дата 2"/>
          <p:cNvSpPr>
            <a:spLocks noGrp="1"/>
          </p:cNvSpPr>
          <p:nvPr>
            <p:ph type="dt" sz="half" idx="10"/>
          </p:nvPr>
        </p:nvSpPr>
        <p:spPr/>
        <p:txBody>
          <a:bodyPr rtlCol="0"/>
          <a:lstStyle/>
          <a:p>
            <a:pPr rtl="0"/>
            <a:fld id="{479F6FD7-52B3-41D3-8591-A9953FD26929}" type="datetime1">
              <a:rPr lang="ru-RU" noProof="0" smtClean="0"/>
              <a:t>21.10.2020</a:t>
            </a:fld>
            <a:endParaRPr lang="ru-RU" noProof="0"/>
          </a:p>
        </p:txBody>
      </p:sp>
      <p:sp>
        <p:nvSpPr>
          <p:cNvPr id="4" name="Нижний колонтитул 3"/>
          <p:cNvSpPr>
            <a:spLocks noGrp="1"/>
          </p:cNvSpPr>
          <p:nvPr>
            <p:ph type="ftr" sz="quarter" idx="11"/>
          </p:nvPr>
        </p:nvSpPr>
        <p:spPr/>
        <p:txBody>
          <a:bodyPr rtlCol="0"/>
          <a:lstStyle/>
          <a:p>
            <a:pPr rtl="0"/>
            <a:endParaRPr lang="ru-RU" noProof="0"/>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95662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481F4ED1-97C9-4FA0-9AAA-87D40621B20E}" type="datetime1">
              <a:rPr lang="ru-RU" noProof="0" smtClean="0"/>
              <a:t>21.10.2020</a:t>
            </a:fld>
            <a:endParaRPr lang="ru-RU" noProof="0"/>
          </a:p>
        </p:txBody>
      </p:sp>
      <p:sp>
        <p:nvSpPr>
          <p:cNvPr id="3" name="Нижний колонтитул 2"/>
          <p:cNvSpPr>
            <a:spLocks noGrp="1"/>
          </p:cNvSpPr>
          <p:nvPr>
            <p:ph type="ftr" sz="quarter" idx="11"/>
          </p:nvPr>
        </p:nvSpPr>
        <p:spPr/>
        <p:txBody>
          <a:bodyPr rtlCol="0"/>
          <a:lstStyle/>
          <a:p>
            <a:pPr rtl="0"/>
            <a:endParaRPr lang="ru-RU" noProof="0"/>
          </a:p>
        </p:txBody>
      </p:sp>
      <p:sp>
        <p:nvSpPr>
          <p:cNvPr id="4" name="Номер слайда 3"/>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84141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6705" y="609601"/>
            <a:ext cx="3856037" cy="1639884"/>
          </a:xfrm>
        </p:spPr>
        <p:txBody>
          <a:bodyPr rtlCol="0" anchor="b"/>
          <a:lstStyle>
            <a:lvl1pPr>
              <a:defRPr sz="3200"/>
            </a:lvl1pPr>
          </a:lstStyle>
          <a:p>
            <a:pPr rtl="0"/>
            <a:r>
              <a:rPr lang="ru-RU" noProof="0" smtClean="0"/>
              <a:t>Образец заголовка</a:t>
            </a:r>
            <a:endParaRPr lang="ru-RU" noProof="0"/>
          </a:p>
        </p:txBody>
      </p:sp>
      <p:sp>
        <p:nvSpPr>
          <p:cNvPr id="3" name="Объект 2"/>
          <p:cNvSpPr>
            <a:spLocks noGrp="1"/>
          </p:cNvSpPr>
          <p:nvPr>
            <p:ph idx="1"/>
          </p:nvPr>
        </p:nvSpPr>
        <p:spPr>
          <a:xfrm>
            <a:off x="5156200" y="592666"/>
            <a:ext cx="5891209" cy="5198534"/>
          </a:xfrm>
        </p:spPr>
        <p:txBody>
          <a:bodyPr rtlCol="0" anchor="ctr"/>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4" name="Текст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104BAF63-103A-4E0E-A5E9-9774B4D78592}"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069401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13" y="609600"/>
            <a:ext cx="5934508" cy="1639886"/>
          </a:xfrm>
        </p:spPr>
        <p:txBody>
          <a:bodyPr rtlCol="0" anchor="b"/>
          <a:lstStyle>
            <a:lvl1pPr>
              <a:defRPr sz="3200"/>
            </a:lvl1pPr>
          </a:lstStyle>
          <a:p>
            <a:pPr rtl="0"/>
            <a:r>
              <a:rPr lang="ru-RU" noProof="0" smtClean="0"/>
              <a:t>Образец заголовка</a:t>
            </a:r>
            <a:endParaRPr lang="ru-RU" noProof="0"/>
          </a:p>
        </p:txBody>
      </p:sp>
      <p:sp>
        <p:nvSpPr>
          <p:cNvPr id="3" name="Рисунок 2"/>
          <p:cNvSpPr>
            <a:spLocks noGrp="1" noChangeAspect="1"/>
          </p:cNvSpPr>
          <p:nvPr>
            <p:ph type="pic" idx="1" hasCustomPrompt="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0"/>
              <a:t>Щелкните значок, чтобы добавить изображение</a:t>
            </a:r>
          </a:p>
        </p:txBody>
      </p:sp>
      <p:sp>
        <p:nvSpPr>
          <p:cNvPr id="4" name="Текст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ADEEDF88-D9FC-468B-8F4F-FCB6D7F43658}"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79425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ый 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10" y="4304664"/>
            <a:ext cx="9912355" cy="819355"/>
          </a:xfrm>
        </p:spPr>
        <p:txBody>
          <a:bodyPr rtlCol="0" anchor="b">
            <a:normAutofit/>
          </a:bodyPr>
          <a:lstStyle>
            <a:lvl1pPr>
              <a:defRPr sz="3200"/>
            </a:lvl1pPr>
          </a:lstStyle>
          <a:p>
            <a:pPr rtl="0"/>
            <a:r>
              <a:rPr lang="ru-RU" noProof="0" smtClean="0"/>
              <a:t>Образец заголовка</a:t>
            </a:r>
            <a:endParaRPr lang="ru-RU" noProof="0"/>
          </a:p>
        </p:txBody>
      </p:sp>
      <p:sp>
        <p:nvSpPr>
          <p:cNvPr id="3" name="Рисунок 2"/>
          <p:cNvSpPr>
            <a:spLocks noGrp="1" noChangeAspect="1"/>
          </p:cNvSpPr>
          <p:nvPr>
            <p:ph type="pic" idx="1" hasCustomPrompt="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ru-RU" noProof="0"/>
              <a:t>Щелкните значок, чтобы добавить изображение</a:t>
            </a:r>
          </a:p>
        </p:txBody>
      </p:sp>
      <p:sp>
        <p:nvSpPr>
          <p:cNvPr id="4" name="Текст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083EE243-A3CC-484C-99B4-56A66441661B}"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153284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56" y="609600"/>
            <a:ext cx="9905955" cy="3429000"/>
          </a:xfrm>
        </p:spPr>
        <p:txBody>
          <a:bodyPr rtlCol="0" anchor="ctr">
            <a:normAutofit/>
          </a:bodyPr>
          <a:lstStyle>
            <a:lvl1pPr>
              <a:defRPr sz="3600"/>
            </a:lvl1pPr>
          </a:lstStyle>
          <a:p>
            <a:pPr rtl="0"/>
            <a:r>
              <a:rPr lang="ru-RU" noProof="0" smtClean="0"/>
              <a:t>Образец заголовка</a:t>
            </a:r>
            <a:endParaRPr lang="ru-RU" noProof="0"/>
          </a:p>
        </p:txBody>
      </p:sp>
      <p:sp>
        <p:nvSpPr>
          <p:cNvPr id="4" name="Текст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DB7BA4EB-60FA-41F8-85FB-056D2A6FFB9A}"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54245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6212" y="609599"/>
            <a:ext cx="9302752" cy="2748429"/>
          </a:xfrm>
        </p:spPr>
        <p:txBody>
          <a:bodyPr rtlCol="0" anchor="ctr">
            <a:normAutofit/>
          </a:bodyPr>
          <a:lstStyle>
            <a:lvl1pPr>
              <a:defRPr sz="3600"/>
            </a:lvl1pPr>
          </a:lstStyle>
          <a:p>
            <a:pPr rtl="0"/>
            <a:r>
              <a:rPr lang="ru-RU" noProof="0" smtClean="0"/>
              <a:t>Образец заголовка</a:t>
            </a:r>
            <a:endParaRPr lang="ru-RU" noProof="0"/>
          </a:p>
        </p:txBody>
      </p:sp>
      <p:sp>
        <p:nvSpPr>
          <p:cNvPr id="12" name="Текст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4" name="Текст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F2AE1041-C137-4F5D-9250-D0191CFF8B80}"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
        <p:nvSpPr>
          <p:cNvPr id="60" name="Надпись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ru-RU" sz="8000" noProof="0">
                <a:solidFill>
                  <a:schemeClr val="tx1"/>
                </a:solidFill>
                <a:effectLst/>
              </a:rPr>
              <a:t>«</a:t>
            </a:r>
          </a:p>
        </p:txBody>
      </p:sp>
      <p:sp>
        <p:nvSpPr>
          <p:cNvPr id="61" name="Надпись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ru-RU" sz="8000" noProof="0">
                <a:solidFill>
                  <a:schemeClr val="tx1"/>
                </a:solidFill>
                <a:effectLst/>
              </a:rPr>
              <a:t>»</a:t>
            </a:r>
          </a:p>
        </p:txBody>
      </p:sp>
    </p:spTree>
    <p:extLst>
      <p:ext uri="{BB962C8B-B14F-4D97-AF65-F5344CB8AC3E}">
        <p14:creationId xmlns:p14="http://schemas.microsoft.com/office/powerpoint/2010/main" val="100527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1410" y="2134041"/>
            <a:ext cx="9906001" cy="2511835"/>
          </a:xfrm>
        </p:spPr>
        <p:txBody>
          <a:bodyPr rtlCol="0" anchor="b">
            <a:normAutofit/>
          </a:bodyPr>
          <a:lstStyle>
            <a:lvl1pPr>
              <a:defRPr sz="3600"/>
            </a:lvl1pPr>
          </a:lstStyle>
          <a:p>
            <a:pPr rtl="0"/>
            <a:r>
              <a:rPr lang="ru-RU" noProof="0" smtClean="0"/>
              <a:t>Образец заголовка</a:t>
            </a:r>
            <a:endParaRPr lang="ru-RU" noProof="0"/>
          </a:p>
        </p:txBody>
      </p:sp>
      <p:sp>
        <p:nvSpPr>
          <p:cNvPr id="4" name="Текст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5" name="Дата 4"/>
          <p:cNvSpPr>
            <a:spLocks noGrp="1"/>
          </p:cNvSpPr>
          <p:nvPr>
            <p:ph type="dt" sz="half" idx="10"/>
          </p:nvPr>
        </p:nvSpPr>
        <p:spPr/>
        <p:txBody>
          <a:bodyPr rtlCol="0"/>
          <a:lstStyle/>
          <a:p>
            <a:pPr rtl="0"/>
            <a:fld id="{52403AD2-C287-45A3-8E92-BAB32C31951E}" type="datetime1">
              <a:rPr lang="ru-RU" noProof="0" smtClean="0"/>
              <a:t>21.10.2020</a:t>
            </a:fld>
            <a:endParaRPr lang="ru-RU" noProof="0"/>
          </a:p>
        </p:txBody>
      </p:sp>
      <p:sp>
        <p:nvSpPr>
          <p:cNvPr id="6" name="Нижний колонтитул 5"/>
          <p:cNvSpPr>
            <a:spLocks noGrp="1"/>
          </p:cNvSpPr>
          <p:nvPr>
            <p:ph type="ftr" sz="quarter" idx="11"/>
          </p:nvPr>
        </p:nvSpPr>
        <p:spPr/>
        <p:txBody>
          <a:bodyPr rtlCol="0"/>
          <a:lstStyle/>
          <a:p>
            <a:pPr rtl="0"/>
            <a:endParaRPr lang="ru-RU" noProof="0"/>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140553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столбца">
    <p:spTree>
      <p:nvGrpSpPr>
        <p:cNvPr id="1" name=""/>
        <p:cNvGrpSpPr/>
        <p:nvPr/>
      </p:nvGrpSpPr>
      <p:grpSpPr>
        <a:xfrm>
          <a:off x="0" y="0"/>
          <a:ext cx="0" cy="0"/>
          <a:chOff x="0" y="0"/>
          <a:chExt cx="0" cy="0"/>
        </a:xfrm>
      </p:grpSpPr>
      <p:sp>
        <p:nvSpPr>
          <p:cNvPr id="15" name="Заголовок 1"/>
          <p:cNvSpPr>
            <a:spLocks noGrp="1"/>
          </p:cNvSpPr>
          <p:nvPr>
            <p:ph type="title"/>
          </p:nvPr>
        </p:nvSpPr>
        <p:spPr>
          <a:xfrm>
            <a:off x="1141413" y="609600"/>
            <a:ext cx="9905998" cy="1905000"/>
          </a:xfrm>
        </p:spPr>
        <p:txBody>
          <a:bodyPr rtlCol="0"/>
          <a:lstStyle/>
          <a:p>
            <a:pPr rtl="0"/>
            <a:r>
              <a:rPr lang="ru-RU" noProof="0" smtClean="0"/>
              <a:t>Образец заголовка</a:t>
            </a:r>
            <a:endParaRPr lang="ru-RU" noProof="0"/>
          </a:p>
        </p:txBody>
      </p:sp>
      <p:sp>
        <p:nvSpPr>
          <p:cNvPr id="7" name="Текст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8" name="Текст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9" name="Текст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10" name="Текст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11" name="Текст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12" name="Текст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3" name="Дата 2"/>
          <p:cNvSpPr>
            <a:spLocks noGrp="1"/>
          </p:cNvSpPr>
          <p:nvPr>
            <p:ph type="dt" sz="half" idx="10"/>
          </p:nvPr>
        </p:nvSpPr>
        <p:spPr/>
        <p:txBody>
          <a:bodyPr rtlCol="0"/>
          <a:lstStyle/>
          <a:p>
            <a:pPr rtl="0"/>
            <a:fld id="{E127804A-14BC-4473-AB42-FC19B8BD3EA6}" type="datetime1">
              <a:rPr lang="ru-RU" noProof="0" smtClean="0"/>
              <a:t>21.10.2020</a:t>
            </a:fld>
            <a:endParaRPr lang="ru-RU" noProof="0"/>
          </a:p>
        </p:txBody>
      </p:sp>
      <p:sp>
        <p:nvSpPr>
          <p:cNvPr id="4" name="Нижний колонтитул 3"/>
          <p:cNvSpPr>
            <a:spLocks noGrp="1"/>
          </p:cNvSpPr>
          <p:nvPr>
            <p:ph type="ftr" sz="quarter" idx="11"/>
          </p:nvPr>
        </p:nvSpPr>
        <p:spPr/>
        <p:txBody>
          <a:bodyPr rtlCol="0"/>
          <a:lstStyle/>
          <a:p>
            <a:pPr rtl="0"/>
            <a:endParaRPr lang="ru-RU" noProof="0"/>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4269605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Заголовок 1"/>
          <p:cNvSpPr>
            <a:spLocks noGrp="1"/>
          </p:cNvSpPr>
          <p:nvPr>
            <p:ph type="title"/>
          </p:nvPr>
        </p:nvSpPr>
        <p:spPr>
          <a:xfrm>
            <a:off x="1141411" y="609600"/>
            <a:ext cx="9905999" cy="1905000"/>
          </a:xfrm>
        </p:spPr>
        <p:txBody>
          <a:bodyPr rtlCol="0"/>
          <a:lstStyle/>
          <a:p>
            <a:pPr rtl="0"/>
            <a:r>
              <a:rPr lang="ru-RU" noProof="0" smtClean="0"/>
              <a:t>Образец заголовка</a:t>
            </a:r>
            <a:endParaRPr lang="ru-RU" noProof="0"/>
          </a:p>
        </p:txBody>
      </p:sp>
      <p:sp>
        <p:nvSpPr>
          <p:cNvPr id="19" name="Текст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20" name="Рисунок 2"/>
          <p:cNvSpPr>
            <a:spLocks noGrp="1" noChangeAspect="1"/>
          </p:cNvSpPr>
          <p:nvPr>
            <p:ph type="pic" idx="15" hasCustomPrompt="1"/>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ru-RU" noProof="0"/>
              <a:t>Щелкните значок, чтобы добавить изображение</a:t>
            </a:r>
          </a:p>
        </p:txBody>
      </p:sp>
      <p:sp>
        <p:nvSpPr>
          <p:cNvPr id="21" name="Текст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22" name="Текст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23" name="Рисунок 2"/>
          <p:cNvSpPr>
            <a:spLocks noGrp="1" noChangeAspect="1"/>
          </p:cNvSpPr>
          <p:nvPr>
            <p:ph type="pic" idx="21" hasCustomPrompt="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ru-RU" noProof="0"/>
              <a:t>Щелкните значок, чтобы добавить изображение</a:t>
            </a:r>
          </a:p>
        </p:txBody>
      </p:sp>
      <p:sp>
        <p:nvSpPr>
          <p:cNvPr id="24" name="Текст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25" name="Текст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26" name="Рисунок 2"/>
          <p:cNvSpPr>
            <a:spLocks noGrp="1" noChangeAspect="1"/>
          </p:cNvSpPr>
          <p:nvPr>
            <p:ph type="pic" idx="22" hasCustomPrompt="1"/>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ru-RU" noProof="0"/>
              <a:t>Щелкните значок, чтобы добавить изображение</a:t>
            </a:r>
          </a:p>
        </p:txBody>
      </p:sp>
      <p:sp>
        <p:nvSpPr>
          <p:cNvPr id="27" name="Текст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0" smtClean="0"/>
              <a:t>Образец текста</a:t>
            </a:r>
          </a:p>
        </p:txBody>
      </p:sp>
      <p:sp>
        <p:nvSpPr>
          <p:cNvPr id="3" name="Дата 2"/>
          <p:cNvSpPr>
            <a:spLocks noGrp="1"/>
          </p:cNvSpPr>
          <p:nvPr>
            <p:ph type="dt" sz="half" idx="10"/>
          </p:nvPr>
        </p:nvSpPr>
        <p:spPr/>
        <p:txBody>
          <a:bodyPr rtlCol="0"/>
          <a:lstStyle/>
          <a:p>
            <a:pPr rtl="0"/>
            <a:fld id="{B72F7F72-644B-4DD8-B0D7-0D6BFCDEA7D4}" type="datetime1">
              <a:rPr lang="ru-RU" noProof="0" smtClean="0"/>
              <a:t>21.10.2020</a:t>
            </a:fld>
            <a:endParaRPr lang="ru-RU" noProof="0"/>
          </a:p>
        </p:txBody>
      </p:sp>
      <p:sp>
        <p:nvSpPr>
          <p:cNvPr id="4" name="Нижний колонтитул 3"/>
          <p:cNvSpPr>
            <a:spLocks noGrp="1"/>
          </p:cNvSpPr>
          <p:nvPr>
            <p:ph type="ftr" sz="quarter" idx="11"/>
          </p:nvPr>
        </p:nvSpPr>
        <p:spPr/>
        <p:txBody>
          <a:bodyPr rtlCol="0"/>
          <a:lstStyle/>
          <a:p>
            <a:pPr rtl="0"/>
            <a:endParaRPr lang="ru-RU" noProof="0"/>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3820160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0" smtClean="0"/>
              <a:t>Образец заголовка</a:t>
            </a:r>
            <a:endParaRPr lang="ru-RU" noProof="0"/>
          </a:p>
        </p:txBody>
      </p:sp>
      <p:sp>
        <p:nvSpPr>
          <p:cNvPr id="3" name="Вертикальный текст 2"/>
          <p:cNvSpPr>
            <a:spLocks noGrp="1"/>
          </p:cNvSpPr>
          <p:nvPr>
            <p:ph type="body" orient="vert" idx="1"/>
          </p:nvPr>
        </p:nvSpPr>
        <p:spPr/>
        <p:txBody>
          <a:bodyPr vert="eaVert" rtlCol="0" anchor="t"/>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4" name="Дата 3"/>
          <p:cNvSpPr>
            <a:spLocks noGrp="1"/>
          </p:cNvSpPr>
          <p:nvPr>
            <p:ph type="dt" sz="half" idx="10"/>
          </p:nvPr>
        </p:nvSpPr>
        <p:spPr/>
        <p:txBody>
          <a:bodyPr rtlCol="0"/>
          <a:lstStyle/>
          <a:p>
            <a:pPr rtl="0"/>
            <a:fld id="{A268D65D-DFBA-4D95-AC3A-FE389EC12A6A}" type="datetime1">
              <a:rPr lang="ru-RU" noProof="0" smtClean="0"/>
              <a:t>21.10.2020</a:t>
            </a:fld>
            <a:endParaRPr lang="ru-RU" noProof="0"/>
          </a:p>
        </p:txBody>
      </p:sp>
      <p:sp>
        <p:nvSpPr>
          <p:cNvPr id="5" name="Нижний колонтитул 4"/>
          <p:cNvSpPr>
            <a:spLocks noGrp="1"/>
          </p:cNvSpPr>
          <p:nvPr>
            <p:ph type="ftr" sz="quarter" idx="11"/>
          </p:nvPr>
        </p:nvSpPr>
        <p:spPr/>
        <p:txBody>
          <a:bodyPr rtlCol="0"/>
          <a:lstStyle/>
          <a:p>
            <a:pPr rtl="0"/>
            <a:endParaRPr lang="ru-RU" noProof="0"/>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636053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042400" y="609599"/>
            <a:ext cx="2005011" cy="5181601"/>
          </a:xfrm>
        </p:spPr>
        <p:txBody>
          <a:bodyPr vert="eaVert" rtlCol="0"/>
          <a:lstStyle/>
          <a:p>
            <a:pPr rtl="0"/>
            <a:r>
              <a:rPr lang="ru-RU" noProof="0" smtClean="0"/>
              <a:t>Образец заголовка</a:t>
            </a:r>
            <a:endParaRPr lang="ru-RU" noProof="0"/>
          </a:p>
        </p:txBody>
      </p:sp>
      <p:sp>
        <p:nvSpPr>
          <p:cNvPr id="3" name="Вертикальный текст 2"/>
          <p:cNvSpPr>
            <a:spLocks noGrp="1"/>
          </p:cNvSpPr>
          <p:nvPr>
            <p:ph type="body" orient="vert" idx="1"/>
          </p:nvPr>
        </p:nvSpPr>
        <p:spPr>
          <a:xfrm>
            <a:off x="1141410" y="609599"/>
            <a:ext cx="7748590" cy="5181601"/>
          </a:xfrm>
        </p:spPr>
        <p:txBody>
          <a:bodyPr vert="eaVert"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4" name="Дата 3"/>
          <p:cNvSpPr>
            <a:spLocks noGrp="1"/>
          </p:cNvSpPr>
          <p:nvPr>
            <p:ph type="dt" sz="half" idx="10"/>
          </p:nvPr>
        </p:nvSpPr>
        <p:spPr/>
        <p:txBody>
          <a:bodyPr rtlCol="0"/>
          <a:lstStyle/>
          <a:p>
            <a:pPr rtl="0"/>
            <a:fld id="{723F20EF-3479-4786-8FAD-EC9DB99F18C6}" type="datetime1">
              <a:rPr lang="ru-RU" noProof="0" smtClean="0"/>
              <a:t>21.10.2020</a:t>
            </a:fld>
            <a:endParaRPr lang="ru-RU" noProof="0"/>
          </a:p>
        </p:txBody>
      </p:sp>
      <p:sp>
        <p:nvSpPr>
          <p:cNvPr id="5" name="Нижний колонтитул 4"/>
          <p:cNvSpPr>
            <a:spLocks noGrp="1"/>
          </p:cNvSpPr>
          <p:nvPr>
            <p:ph type="ftr" sz="quarter" idx="11"/>
          </p:nvPr>
        </p:nvSpPr>
        <p:spPr/>
        <p:txBody>
          <a:bodyPr rtlCol="0"/>
          <a:lstStyle/>
          <a:p>
            <a:pPr rtl="0"/>
            <a:endParaRPr lang="ru-RU" noProof="0"/>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0" smtClean="0"/>
              <a:t>‹#›</a:t>
            </a:fld>
            <a:endParaRPr lang="ru-RU" noProof="0"/>
          </a:p>
        </p:txBody>
      </p:sp>
    </p:spTree>
    <p:extLst>
      <p:ext uri="{BB962C8B-B14F-4D97-AF65-F5344CB8AC3E}">
        <p14:creationId xmlns:p14="http://schemas.microsoft.com/office/powerpoint/2010/main" val="218706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Рисунок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Группа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Группа 8"/>
            <p:cNvGrpSpPr/>
            <p:nvPr/>
          </p:nvGrpSpPr>
          <p:grpSpPr>
            <a:xfrm>
              <a:off x="-14288" y="0"/>
              <a:ext cx="1220788" cy="6858001"/>
              <a:chOff x="-14288" y="0"/>
              <a:chExt cx="1220788" cy="6858001"/>
            </a:xfrm>
            <a:grpFill/>
          </p:grpSpPr>
          <p:sp>
            <p:nvSpPr>
              <p:cNvPr id="21" name="Прямоугольник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Полилиния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Полилиния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Полилиния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Полилиния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Полилиния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Полилиния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Полилиния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Полилиния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Полилиния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Полилиния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Линия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Полилиния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Полилиния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Полилиния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Полилиния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Прямоугольник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Полилиния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Полилиния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Полилиния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Полилиния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Полилиния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Полилиния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Полилиния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Полилиния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Полилиния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Полилиния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Группа 9"/>
            <p:cNvGrpSpPr/>
            <p:nvPr/>
          </p:nvGrpSpPr>
          <p:grpSpPr>
            <a:xfrm>
              <a:off x="11364912" y="0"/>
              <a:ext cx="674688" cy="6848476"/>
              <a:chOff x="11364912" y="0"/>
              <a:chExt cx="674688" cy="6848476"/>
            </a:xfrm>
            <a:grpFill/>
          </p:grpSpPr>
          <p:sp>
            <p:nvSpPr>
              <p:cNvPr id="11" name="Полилиния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Полилиния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Полилиния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Полилиния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Полилиния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Полилиния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Полилиния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Полилиния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Полилиния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Прямоугольник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Заголовок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ru-RU" noProof="0"/>
          </a:p>
        </p:txBody>
      </p:sp>
      <p:sp>
        <p:nvSpPr>
          <p:cNvPr id="3" name="Текст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ru-RU" noProof="0"/>
              <a:t>Образец текста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4" name="Дата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9638E856-17B3-4016-83AA-035F0EADC1E6}" type="datetime1">
              <a:rPr lang="ru-RU" noProof="0" smtClean="0"/>
              <a:t>21.10.2020</a:t>
            </a:fld>
            <a:endParaRPr lang="ru-RU" noProof="0" dirty="0"/>
          </a:p>
        </p:txBody>
      </p:sp>
      <p:sp>
        <p:nvSpPr>
          <p:cNvPr id="5" name="Нижний колонтитул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ru-RU" noProof="0"/>
          </a:p>
        </p:txBody>
      </p:sp>
      <p:sp>
        <p:nvSpPr>
          <p:cNvPr id="6" name="Номер слайда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ru-RU" noProof="0" smtClean="0"/>
              <a:pPr/>
              <a:t>‹#›</a:t>
            </a:fld>
            <a:endParaRPr lang="ru-RU" noProof="0"/>
          </a:p>
        </p:txBody>
      </p:sp>
    </p:spTree>
    <p:extLst>
      <p:ext uri="{BB962C8B-B14F-4D97-AF65-F5344CB8AC3E}">
        <p14:creationId xmlns:p14="http://schemas.microsoft.com/office/powerpoint/2010/main" val="3760987329"/>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268D3E5-C7A3-47DF-A374-46BF83A69904}"/>
              </a:ext>
            </a:extLst>
          </p:cNvPr>
          <p:cNvSpPr>
            <a:spLocks noGrp="1"/>
          </p:cNvSpPr>
          <p:nvPr>
            <p:ph type="ctrTitle"/>
          </p:nvPr>
        </p:nvSpPr>
        <p:spPr>
          <a:xfrm>
            <a:off x="882402" y="631065"/>
            <a:ext cx="10779617" cy="3084960"/>
          </a:xfrm>
        </p:spPr>
        <p:txBody>
          <a:bodyPr rtlCol="0">
            <a:normAutofit/>
          </a:bodyPr>
          <a:lstStyle/>
          <a:p>
            <a:pPr algn="ctr"/>
            <a:r>
              <a:rPr lang="en-US" sz="5400" b="1" dirty="0">
                <a:solidFill>
                  <a:schemeClr val="bg1"/>
                </a:solidFill>
              </a:rPr>
              <a:t>The ways to design tasks that encourage development of students’ speaking skills </a:t>
            </a:r>
            <a:endParaRPr lang="ru-RU" sz="5400" dirty="0">
              <a:solidFill>
                <a:schemeClr val="bg1"/>
              </a:solidFill>
              <a:latin typeface="Rockwell" panose="02060603020205020403" pitchFamily="18" charset="0"/>
            </a:endParaRPr>
          </a:p>
        </p:txBody>
      </p:sp>
      <p:sp>
        <p:nvSpPr>
          <p:cNvPr id="3" name="Подзаголовок 2">
            <a:extLst>
              <a:ext uri="{FF2B5EF4-FFF2-40B4-BE49-F238E27FC236}">
                <a16:creationId xmlns:a16="http://schemas.microsoft.com/office/drawing/2014/main" xmlns="" id="{2E78725B-6E40-4D82-B375-7831D81C29EE}"/>
              </a:ext>
            </a:extLst>
          </p:cNvPr>
          <p:cNvSpPr>
            <a:spLocks noGrp="1"/>
          </p:cNvSpPr>
          <p:nvPr>
            <p:ph type="subTitle" idx="1"/>
          </p:nvPr>
        </p:nvSpPr>
        <p:spPr>
          <a:xfrm>
            <a:off x="3087038" y="4825531"/>
            <a:ext cx="8791575" cy="1655762"/>
          </a:xfrm>
        </p:spPr>
        <p:txBody>
          <a:bodyPr rtlCol="0">
            <a:normAutofit lnSpcReduction="10000"/>
          </a:bodyPr>
          <a:lstStyle/>
          <a:p>
            <a:pPr algn="ctr" rtl="0"/>
            <a:endParaRPr lang="en-US" sz="2400" dirty="0" smtClean="0">
              <a:latin typeface="Tahoma" panose="020B0604030504040204" pitchFamily="34" charset="0"/>
              <a:ea typeface="Tahoma" panose="020B0604030504040204" pitchFamily="34" charset="0"/>
              <a:cs typeface="Tahoma" panose="020B0604030504040204" pitchFamily="34" charset="0"/>
            </a:endParaRPr>
          </a:p>
          <a:p>
            <a:pPr algn="r" rtl="0"/>
            <a:r>
              <a:rPr lang="en-US" sz="2400" dirty="0" err="1" smtClean="0">
                <a:latin typeface="Tahoma" panose="020B0604030504040204" pitchFamily="34" charset="0"/>
                <a:ea typeface="Tahoma" panose="020B0604030504040204" pitchFamily="34" charset="0"/>
                <a:cs typeface="Tahoma" panose="020B0604030504040204" pitchFamily="34" charset="0"/>
              </a:rPr>
              <a:t>Aikimbaiyeva</a:t>
            </a:r>
            <a:r>
              <a:rPr lang="en-US" sz="2400" dirty="0" smtClean="0">
                <a:latin typeface="Tahoma" panose="020B0604030504040204" pitchFamily="34" charset="0"/>
                <a:ea typeface="Tahoma" panose="020B0604030504040204" pitchFamily="34" charset="0"/>
                <a:cs typeface="Tahoma" panose="020B0604030504040204" pitchFamily="34" charset="0"/>
              </a:rPr>
              <a:t> N. n.</a:t>
            </a:r>
          </a:p>
          <a:p>
            <a:pPr algn="ctr" rtl="0"/>
            <a:r>
              <a:rPr lang="en-US" sz="2400" dirty="0" smtClean="0">
                <a:latin typeface="Tahoma" panose="020B0604030504040204" pitchFamily="34" charset="0"/>
                <a:ea typeface="Tahoma" panose="020B0604030504040204" pitchFamily="34" charset="0"/>
                <a:cs typeface="Tahoma" panose="020B0604030504040204" pitchFamily="34" charset="0"/>
              </a:rPr>
              <a:t>Aktau. school-21</a:t>
            </a:r>
            <a:endParaRPr lang="ru-RU"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19359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DB6CE4-2B13-4715-B5B2-615A55922CA1}"/>
              </a:ext>
            </a:extLst>
          </p:cNvPr>
          <p:cNvSpPr>
            <a:spLocks noGrp="1"/>
          </p:cNvSpPr>
          <p:nvPr>
            <p:ph type="title"/>
          </p:nvPr>
        </p:nvSpPr>
        <p:spPr/>
        <p:txBody>
          <a:bodyPr rtlCol="0">
            <a:normAutofit/>
          </a:bodyPr>
          <a:lstStyle/>
          <a:p>
            <a:pPr algn="ctr" rtl="0"/>
            <a:r>
              <a:rPr lang="en-US" sz="4400" dirty="0" smtClean="0">
                <a:latin typeface="Rockwell" panose="02060603020205020403" pitchFamily="18" charset="0"/>
              </a:rPr>
              <a:t>English </a:t>
            </a:r>
            <a:endParaRPr lang="ru-RU" sz="4400" dirty="0">
              <a:latin typeface="Rockwell" panose="02060603020205020403" pitchFamily="18" charset="0"/>
            </a:endParaRPr>
          </a:p>
        </p:txBody>
      </p:sp>
      <p:graphicFrame>
        <p:nvGraphicFramePr>
          <p:cNvPr id="4" name="Объект 3">
            <a:extLst>
              <a:ext uri="{FF2B5EF4-FFF2-40B4-BE49-F238E27FC236}">
                <a16:creationId xmlns:a16="http://schemas.microsoft.com/office/drawing/2014/main" xmlns="" id="{8D4F1745-A55E-4835-88EB-BC637121B608}"/>
              </a:ext>
              <a:ext uri="{C183D7F6-B498-43B3-948B-1728B52AA6E4}">
                <adec:decorative xmlns:adec="http://schemas.microsoft.com/office/drawing/2017/decorative" xmlns="" val="1"/>
              </a:ext>
            </a:extLst>
          </p:cNvPr>
          <p:cNvGraphicFramePr>
            <a:graphicFrameLocks noGrp="1"/>
          </p:cNvGraphicFramePr>
          <p:nvPr>
            <p:ph idx="1"/>
            <p:extLst>
              <p:ext uri="{D42A27DB-BD31-4B8C-83A1-F6EECF244321}">
                <p14:modId xmlns:p14="http://schemas.microsoft.com/office/powerpoint/2010/main" val="2804814438"/>
              </p:ext>
            </p:extLst>
          </p:nvPr>
        </p:nvGraphicFramePr>
        <p:xfrm>
          <a:off x="1141413" y="2704894"/>
          <a:ext cx="9496536" cy="3086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3689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159099" y="0"/>
            <a:ext cx="10161432" cy="6858000"/>
          </a:xfrm>
          <a:prstGeom prst="rect">
            <a:avLst/>
          </a:prstGeom>
        </p:spPr>
      </p:pic>
    </p:spTree>
    <p:extLst>
      <p:ext uri="{BB962C8B-B14F-4D97-AF65-F5344CB8AC3E}">
        <p14:creationId xmlns:p14="http://schemas.microsoft.com/office/powerpoint/2010/main" val="12534496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DB6CE4-2B13-4715-B5B2-615A55922CA1}"/>
              </a:ext>
            </a:extLst>
          </p:cNvPr>
          <p:cNvSpPr>
            <a:spLocks noGrp="1"/>
          </p:cNvSpPr>
          <p:nvPr>
            <p:ph type="title"/>
          </p:nvPr>
        </p:nvSpPr>
        <p:spPr>
          <a:xfrm>
            <a:off x="909593" y="392761"/>
            <a:ext cx="9905998" cy="1478570"/>
          </a:xfrm>
        </p:spPr>
        <p:txBody>
          <a:bodyPr rtlCol="0">
            <a:noAutofit/>
          </a:bodyPr>
          <a:lstStyle/>
          <a:p>
            <a:pPr algn="ctr"/>
            <a:r>
              <a:rPr lang="en-US" sz="3200" b="1" dirty="0">
                <a:solidFill>
                  <a:schemeClr val="bg1"/>
                </a:solidFill>
                <a:latin typeface="+mn-lt"/>
              </a:rPr>
              <a:t>Language learners need to recognize that speaking involves three areas of knowledge:</a:t>
            </a:r>
            <a:endParaRPr lang="en-US" sz="3200" dirty="0">
              <a:solidFill>
                <a:schemeClr val="bg1"/>
              </a:solidFill>
              <a:latin typeface="+mn-lt"/>
            </a:endParaRPr>
          </a:p>
        </p:txBody>
      </p:sp>
      <p:graphicFrame>
        <p:nvGraphicFramePr>
          <p:cNvPr id="4" name="Объект 3">
            <a:extLst>
              <a:ext uri="{FF2B5EF4-FFF2-40B4-BE49-F238E27FC236}">
                <a16:creationId xmlns:a16="http://schemas.microsoft.com/office/drawing/2014/main" xmlns="" id="{242FA989-6B7C-488C-85ED-CB8D01BA3254}"/>
              </a:ext>
              <a:ext uri="{C183D7F6-B498-43B3-948B-1728B52AA6E4}">
                <adec:decorative xmlns:adec="http://schemas.microsoft.com/office/drawing/2017/decorative" xmlns="" val="1"/>
              </a:ext>
            </a:extLst>
          </p:cNvPr>
          <p:cNvGraphicFramePr>
            <a:graphicFrameLocks noGrp="1"/>
          </p:cNvGraphicFramePr>
          <p:nvPr>
            <p:ph idx="1"/>
            <p:extLst>
              <p:ext uri="{D42A27DB-BD31-4B8C-83A1-F6EECF244321}">
                <p14:modId xmlns:p14="http://schemas.microsoft.com/office/powerpoint/2010/main" val="1846949979"/>
              </p:ext>
            </p:extLst>
          </p:nvPr>
        </p:nvGraphicFramePr>
        <p:xfrm>
          <a:off x="477061" y="1871331"/>
          <a:ext cx="11314446" cy="4492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34170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1262130" y="0"/>
            <a:ext cx="9633396" cy="6858000"/>
          </a:xfrm>
          <a:prstGeom prst="rect">
            <a:avLst/>
          </a:prstGeom>
        </p:spPr>
      </p:pic>
    </p:spTree>
    <p:extLst>
      <p:ext uri="{BB962C8B-B14F-4D97-AF65-F5344CB8AC3E}">
        <p14:creationId xmlns:p14="http://schemas.microsoft.com/office/powerpoint/2010/main" val="3676333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120463" y="0"/>
            <a:ext cx="10200068" cy="6858000"/>
          </a:xfrm>
          <a:prstGeom prst="rect">
            <a:avLst/>
          </a:prstGeom>
        </p:spPr>
      </p:pic>
    </p:spTree>
    <p:extLst>
      <p:ext uri="{BB962C8B-B14F-4D97-AF65-F5344CB8AC3E}">
        <p14:creationId xmlns:p14="http://schemas.microsoft.com/office/powerpoint/2010/main" val="10004207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DB6CE4-2B13-4715-B5B2-615A55922CA1}"/>
              </a:ext>
            </a:extLst>
          </p:cNvPr>
          <p:cNvSpPr>
            <a:spLocks noGrp="1"/>
          </p:cNvSpPr>
          <p:nvPr>
            <p:ph type="title"/>
          </p:nvPr>
        </p:nvSpPr>
        <p:spPr/>
        <p:txBody>
          <a:bodyPr rtlCol="0">
            <a:normAutofit fontScale="90000"/>
          </a:bodyPr>
          <a:lstStyle/>
          <a:p>
            <a:pPr algn="ctr"/>
            <a:r>
              <a:rPr lang="en-US" sz="4400" b="1" dirty="0">
                <a:solidFill>
                  <a:schemeClr val="bg1"/>
                </a:solidFill>
              </a:rPr>
              <a:t>The specific signs of speaking </a:t>
            </a:r>
            <a:r>
              <a:rPr lang="en-US" sz="4400" b="1" dirty="0" smtClean="0">
                <a:solidFill>
                  <a:schemeClr val="bg1"/>
                </a:solidFill>
              </a:rPr>
              <a:t>process</a:t>
            </a:r>
            <a:r>
              <a:rPr lang="en-US" sz="4000" dirty="0">
                <a:solidFill>
                  <a:schemeClr val="bg1"/>
                </a:solidFill>
              </a:rPr>
              <a:t/>
            </a:r>
            <a:br>
              <a:rPr lang="en-US" sz="4000" dirty="0">
                <a:solidFill>
                  <a:schemeClr val="bg1"/>
                </a:solidFill>
              </a:rPr>
            </a:br>
            <a:endParaRPr lang="ru-RU" sz="4400" dirty="0">
              <a:solidFill>
                <a:schemeClr val="bg1"/>
              </a:solidFill>
              <a:latin typeface="Rockwell" panose="02060603020205020403" pitchFamily="18" charset="0"/>
            </a:endParaRPr>
          </a:p>
        </p:txBody>
      </p:sp>
      <p:sp>
        <p:nvSpPr>
          <p:cNvPr id="3" name="Объект 2">
            <a:extLst>
              <a:ext uri="{FF2B5EF4-FFF2-40B4-BE49-F238E27FC236}">
                <a16:creationId xmlns:a16="http://schemas.microsoft.com/office/drawing/2014/main" xmlns="" id="{143F5361-68C0-4BF5-80C8-F1E7BF92B2DB}"/>
              </a:ext>
            </a:extLst>
          </p:cNvPr>
          <p:cNvSpPr>
            <a:spLocks noGrp="1"/>
          </p:cNvSpPr>
          <p:nvPr>
            <p:ph idx="1"/>
          </p:nvPr>
        </p:nvSpPr>
        <p:spPr/>
        <p:txBody>
          <a:bodyPr rtlCol="0">
            <a:normAutofit fontScale="70000" lnSpcReduction="20000"/>
          </a:bodyPr>
          <a:lstStyle/>
          <a:p>
            <a:r>
              <a:rPr lang="en-US" dirty="0"/>
              <a:t> </a:t>
            </a:r>
            <a:endParaRPr lang="en-US" sz="2000" dirty="0"/>
          </a:p>
          <a:p>
            <a:pPr lvl="1"/>
            <a:r>
              <a:rPr lang="en-US" sz="2600" dirty="0">
                <a:solidFill>
                  <a:schemeClr val="bg1"/>
                </a:solidFill>
              </a:rPr>
              <a:t>Stimulation.</a:t>
            </a:r>
            <a:endParaRPr lang="en-US" sz="2300" dirty="0">
              <a:solidFill>
                <a:schemeClr val="bg1"/>
              </a:solidFill>
            </a:endParaRPr>
          </a:p>
          <a:p>
            <a:pPr lvl="1"/>
            <a:r>
              <a:rPr lang="en-US" sz="2600" dirty="0">
                <a:solidFill>
                  <a:schemeClr val="bg1"/>
                </a:solidFill>
              </a:rPr>
              <a:t>Activity.</a:t>
            </a:r>
            <a:endParaRPr lang="en-US" sz="2300" dirty="0">
              <a:solidFill>
                <a:schemeClr val="bg1"/>
              </a:solidFill>
            </a:endParaRPr>
          </a:p>
          <a:p>
            <a:pPr lvl="1"/>
            <a:r>
              <a:rPr lang="en-US" sz="2600" dirty="0">
                <a:solidFill>
                  <a:schemeClr val="bg1"/>
                </a:solidFill>
              </a:rPr>
              <a:t>Aim-direction.</a:t>
            </a:r>
            <a:endParaRPr lang="en-US" sz="2300" dirty="0">
              <a:solidFill>
                <a:schemeClr val="bg1"/>
              </a:solidFill>
            </a:endParaRPr>
          </a:p>
          <a:p>
            <a:pPr lvl="1"/>
            <a:r>
              <a:rPr lang="en-US" sz="2600" dirty="0">
                <a:solidFill>
                  <a:schemeClr val="bg1"/>
                </a:solidFill>
              </a:rPr>
              <a:t>Connection with activity.</a:t>
            </a:r>
            <a:endParaRPr lang="en-US" sz="2300" dirty="0">
              <a:solidFill>
                <a:schemeClr val="bg1"/>
              </a:solidFill>
            </a:endParaRPr>
          </a:p>
          <a:p>
            <a:pPr lvl="1"/>
            <a:r>
              <a:rPr lang="en-US" sz="2600" dirty="0">
                <a:solidFill>
                  <a:schemeClr val="bg1"/>
                </a:solidFill>
              </a:rPr>
              <a:t>Connection with thinking.</a:t>
            </a:r>
            <a:endParaRPr lang="en-US" sz="2300" dirty="0">
              <a:solidFill>
                <a:schemeClr val="bg1"/>
              </a:solidFill>
            </a:endParaRPr>
          </a:p>
          <a:p>
            <a:pPr lvl="1"/>
            <a:r>
              <a:rPr lang="en-US" sz="2600" dirty="0">
                <a:solidFill>
                  <a:schemeClr val="bg1"/>
                </a:solidFill>
              </a:rPr>
              <a:t>Connection with a person.</a:t>
            </a:r>
            <a:endParaRPr lang="en-US" sz="2300" dirty="0">
              <a:solidFill>
                <a:schemeClr val="bg1"/>
              </a:solidFill>
            </a:endParaRPr>
          </a:p>
          <a:p>
            <a:pPr lvl="1"/>
            <a:r>
              <a:rPr lang="en-US" sz="2600" dirty="0">
                <a:solidFill>
                  <a:schemeClr val="bg1"/>
                </a:solidFill>
              </a:rPr>
              <a:t>Depending on situations.</a:t>
            </a:r>
            <a:endParaRPr lang="en-US" sz="2300" dirty="0">
              <a:solidFill>
                <a:schemeClr val="bg1"/>
              </a:solidFill>
            </a:endParaRPr>
          </a:p>
          <a:p>
            <a:pPr lvl="1"/>
            <a:r>
              <a:rPr lang="en-US" sz="2600" dirty="0">
                <a:solidFill>
                  <a:schemeClr val="bg1"/>
                </a:solidFill>
              </a:rPr>
              <a:t>Independence.</a:t>
            </a:r>
            <a:endParaRPr lang="en-US" sz="2300" dirty="0">
              <a:solidFill>
                <a:schemeClr val="bg1"/>
              </a:solidFill>
            </a:endParaRPr>
          </a:p>
          <a:p>
            <a:pPr lvl="1"/>
            <a:r>
              <a:rPr lang="en-US" sz="2600" dirty="0">
                <a:solidFill>
                  <a:schemeClr val="bg1"/>
                </a:solidFill>
              </a:rPr>
              <a:t>Speed.</a:t>
            </a:r>
            <a:endParaRPr lang="en-US" sz="2300" dirty="0">
              <a:solidFill>
                <a:schemeClr val="bg1"/>
              </a:solidFill>
            </a:endParaRPr>
          </a:p>
          <a:p>
            <a:pPr rtl="0"/>
            <a:endParaRPr lang="ru-RU" sz="34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721794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397357" y="180305"/>
            <a:ext cx="9775065" cy="6515133"/>
          </a:xfrm>
          <a:prstGeom prst="rect">
            <a:avLst/>
          </a:prstGeom>
        </p:spPr>
      </p:pic>
      <p:sp>
        <p:nvSpPr>
          <p:cNvPr id="3" name="TextBox 2"/>
          <p:cNvSpPr txBox="1"/>
          <p:nvPr/>
        </p:nvSpPr>
        <p:spPr>
          <a:xfrm>
            <a:off x="3335629" y="180305"/>
            <a:ext cx="5151550" cy="1200329"/>
          </a:xfrm>
          <a:prstGeom prst="rect">
            <a:avLst/>
          </a:prstGeom>
          <a:solidFill>
            <a:srgbClr val="FF0000"/>
          </a:solidFill>
        </p:spPr>
        <p:txBody>
          <a:bodyPr wrap="square" rtlCol="0">
            <a:spAutoFit/>
          </a:bodyPr>
          <a:lstStyle/>
          <a:p>
            <a:pPr algn="ctr"/>
            <a:r>
              <a:rPr lang="en-US" sz="7200" b="1" dirty="0">
                <a:solidFill>
                  <a:schemeClr val="bg1"/>
                </a:solidFill>
              </a:rPr>
              <a:t>Aims of LT</a:t>
            </a:r>
          </a:p>
        </p:txBody>
      </p:sp>
    </p:spTree>
    <p:extLst>
      <p:ext uri="{BB962C8B-B14F-4D97-AF65-F5344CB8AC3E}">
        <p14:creationId xmlns:p14="http://schemas.microsoft.com/office/powerpoint/2010/main" val="1803049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275009" y="89886"/>
            <a:ext cx="10019764" cy="6768114"/>
          </a:xfrm>
          <a:prstGeom prst="rect">
            <a:avLst/>
          </a:prstGeom>
          <a:noFill/>
          <a:ln>
            <a:noFill/>
          </a:ln>
        </p:spPr>
      </p:pic>
    </p:spTree>
    <p:extLst>
      <p:ext uri="{BB962C8B-B14F-4D97-AF65-F5344CB8AC3E}">
        <p14:creationId xmlns:p14="http://schemas.microsoft.com/office/powerpoint/2010/main" val="21948450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8945" y="-1950453"/>
            <a:ext cx="9942491" cy="7920438"/>
          </a:xfrm>
          <a:prstGeom prst="rect">
            <a:avLst/>
          </a:prstGeom>
        </p:spPr>
        <p:txBody>
          <a:bodyPr wrap="square">
            <a:spAutoFit/>
          </a:bodyPr>
          <a:lstStyle/>
          <a:p>
            <a:pPr>
              <a:lnSpc>
                <a:spcPct val="107000"/>
              </a:lnSpc>
              <a:spcAft>
                <a:spcPts val="0"/>
              </a:spcAft>
            </a:pPr>
            <a:endParaRPr lang="en-US"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endParaRPr lang="en-US"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r>
              <a:rPr lang="en-US"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Here </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are some tips for English language teachers while teaching oral language:</a:t>
            </a:r>
            <a:b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Reduce your TTT (Teacher Talking Time) in the classroom, by giving simple and clear instructions, by asking one or two students to show (by means of speaking) that they understood the task instructions, and also by asking other students to answer a student's question. Being a teacher of English is different from being a lecturer.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Provide maximum opportunity to students to speak the target language by providing a rich environment that contains collaborative work, authentic materials and tasks, and shared knowledge.</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Try to involve each student in every speaking activity; Increase STT (Student Talking Time), for this aim, practice different ways of student participation.</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Indicate positive signs when commenting on a student's response.</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Avoiding yes/no questions; prefer those questions that make students speak in order to make themselves clear. Ask eliciting questions such as "What do you mean? How did you reach that conclusion?" in order to prompt students to speak more.</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Provide written feedback like "Your presentation was really great. It was a good job. I really appreciated your efforts in preparing the materials and efficient use of your voice…"</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 not correct students' pronunciation mistakes very often while they are speaking. Correction should not distract student from his or her speech. </a:t>
            </a:r>
            <a:r>
              <a:rPr lang="en-US"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When </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your students are having fluency practice (for instance, free conversation), which is totally different from pronunciation or grammar practice, never correct them, unless something really serious happen. Let them talk! Let them feel that they can communicate in despite of their mistakes in pronunciation, grammar etc. Praise them for speaking!!! Show satisfaction!!!</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Involve speaking activities not only in class but also out of class; contact parents and other people who can help.</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Circulate around classroom to ensure that students are on the right track and see whether they need your help while they work in groups or pairs.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Provide the vocabulary beforehand that students need in speaking activities.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470"/>
              </a:lnSpc>
              <a:spcAft>
                <a:spcPts val="0"/>
              </a:spcAft>
              <a:buSzPts val="1000"/>
              <a:buFont typeface="Symbol" panose="05050102010706020507" pitchFamily="18" charset="2"/>
              <a:buChar char=""/>
              <a:tabLst>
                <a:tab pos="457200" algn="l"/>
              </a:tabLs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Diagnose problems faced by students who have difficulty in expressing themselves in the target language and provide more opportunities to practice the spoken language.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9027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7684" y="561913"/>
            <a:ext cx="9302840" cy="2693814"/>
          </a:xfrm>
          <a:prstGeom prst="rect">
            <a:avLst/>
          </a:prstGeom>
        </p:spPr>
        <p:txBody>
          <a:bodyPr wrap="square">
            <a:spAutoFit/>
          </a:bodyPr>
          <a:lstStyle/>
          <a:p>
            <a:pPr>
              <a:lnSpc>
                <a:spcPct val="107000"/>
              </a:lnSpc>
              <a:spcAft>
                <a:spcPts val="0"/>
              </a:spcAf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Conclusion</a:t>
            </a:r>
            <a:b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Each person develops an individual procedure (actually a sequence of procedures) of thinking ability through speaking process, which is the main sign of outlook improvement of comprehensibly developed human being</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247104" y="3580327"/>
            <a:ext cx="9144000" cy="2820473"/>
          </a:xfrm>
          <a:prstGeom prst="rect">
            <a:avLst/>
          </a:prstGeom>
        </p:spPr>
      </p:pic>
    </p:spTree>
    <p:extLst>
      <p:ext uri="{BB962C8B-B14F-4D97-AF65-F5344CB8AC3E}">
        <p14:creationId xmlns:p14="http://schemas.microsoft.com/office/powerpoint/2010/main" val="78950698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Цепь">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Office_30478298_TF77815013" id="{1962104C-795F-4371-8349-496C14F8AF43}" vid="{D67E7ACE-B642-453D-889A-899E3699D5AB}"/>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Цикл «проблема-решение» </Template>
  <TotalTime>0</TotalTime>
  <Words>171</Words>
  <Application>Microsoft Office PowerPoint</Application>
  <PresentationFormat>Широкоэкранный</PresentationFormat>
  <Paragraphs>56</Paragraphs>
  <Slides>11</Slides>
  <Notes>4</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11</vt:i4>
      </vt:variant>
    </vt:vector>
  </HeadingPairs>
  <TitlesOfParts>
    <vt:vector size="21" baseType="lpstr">
      <vt:lpstr>Arial</vt:lpstr>
      <vt:lpstr>Calibri</vt:lpstr>
      <vt:lpstr>Rockwell</vt:lpstr>
      <vt:lpstr>Symbol</vt:lpstr>
      <vt:lpstr>Tahoma</vt:lpstr>
      <vt:lpstr>Times New Roman</vt:lpstr>
      <vt:lpstr>Trebuchet MS</vt:lpstr>
      <vt:lpstr>Tw Cen MT</vt:lpstr>
      <vt:lpstr>Wingdings</vt:lpstr>
      <vt:lpstr>Цепь</vt:lpstr>
      <vt:lpstr>The ways to design tasks that encourage development of students’ speaking skills </vt:lpstr>
      <vt:lpstr>English </vt:lpstr>
      <vt:lpstr>Презентация PowerPoint</vt:lpstr>
      <vt:lpstr>Language learners need to recognize that speaking involves three areas of knowledge:</vt:lpstr>
      <vt:lpstr>Презентация PowerPoint</vt:lpstr>
      <vt:lpstr>Презентация PowerPoint</vt:lpstr>
      <vt:lpstr>The specific signs of speaking process </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2020-10-20T17:01:02Z</dcterms:created>
  <dcterms:modified xsi:type="dcterms:W3CDTF">2020-10-21T04:20:36Z</dcterms:modified>
  <cp:contentStatus/>
</cp:coreProperties>
</file>