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63" r:id="rId6"/>
    <p:sldId id="264" r:id="rId7"/>
    <p:sldId id="265" r:id="rId8"/>
    <p:sldId id="268" r:id="rId9"/>
    <p:sldId id="266" r:id="rId10"/>
    <p:sldId id="267" r:id="rId11"/>
    <p:sldId id="269" r:id="rId12"/>
    <p:sldId id="270" r:id="rId13"/>
    <p:sldId id="271" r:id="rId14"/>
    <p:sldId id="272" r:id="rId15"/>
  </p:sldIdLst>
  <p:sldSz cx="12192000" cy="6858000"/>
  <p:notesSz cx="6858000" cy="9144000"/>
  <p:custDataLst>
    <p:tags r:id="rId18"/>
  </p:custDataLst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701" autoAdjust="0"/>
  </p:normalViewPr>
  <p:slideViewPr>
    <p:cSldViewPr snapToGrid="0" showGuides="1">
      <p:cViewPr varScale="1">
        <p:scale>
          <a:sx n="74" d="100"/>
          <a:sy n="74" d="100"/>
        </p:scale>
        <p:origin x="376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17.08.2020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C522B8D-815E-429C-9EC2-505CEC215084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11" name="Рисунок 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8D2BC5-0E5D-4645-A815-DFCA1A04B5A6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 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pic>
        <p:nvPicPr>
          <p:cNvPr id="10" name="Рисунок 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Рисунок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19" name="Пояснительный текст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ru-RU" sz="1100" b="1" i="1" dirty="0">
                <a:latin typeface="Arial" pitchFamily="34" charset="0"/>
                <a:cs typeface="Arial" pitchFamily="34" charset="0"/>
              </a:rPr>
              <a:t>ПРИМЕЧАНИЕ</a:t>
            </a:r>
            <a:endParaRPr lang="ru-RU" sz="1200" b="1" i="1" dirty="0">
              <a:latin typeface="Arial" pitchFamily="34" charset="0"/>
              <a:cs typeface="Arial" pitchFamily="34" charset="0"/>
            </a:endParaRPr>
          </a:p>
          <a:p>
            <a:pPr rtl="0"/>
            <a:r>
              <a:rPr lang="ru-RU" sz="1200" i="1" dirty="0">
                <a:latin typeface="Arial" pitchFamily="34" charset="0"/>
                <a:cs typeface="Arial" pitchFamily="34" charset="0"/>
              </a:rPr>
              <a:t>Чтобы изменить изображение на этом слайде, выберите рисунок и удалите его. Затем нажмите значок "Рисунки" в заполнителе, чтобы вставить изображение.</a:t>
            </a: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 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Группа 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Прямоугольник 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grpSp>
          <p:nvGrpSpPr>
            <p:cNvPr id="11" name="Группа 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F3049B1-F681-4AF5-B948-A3B940E9215A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7" name="Рисунок 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9071334-89C1-48F8-8089-E3D6AA3BB79C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FDCDF3F-3D72-4F56-93A1-9DDD55AB6452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C11A32-C44A-4E32-8FFB-D057369B4F61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5ECC2E-6DAB-4717-9C53-38589639C202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6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DC0002A-E6EF-4378-B5A3-22E20EA855B1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80E4BC3-C763-48AA-8280-ACE59646066A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6D72474-459C-42C4-A0ED-A9AD89867D22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dirty="0"/>
              <a:t>09.10.2016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 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  <a:p>
            <a:pPr lvl="5" rtl="0"/>
            <a:r>
              <a:rPr lang="ru-RU" dirty="0"/>
              <a:t>Шестой уровень</a:t>
            </a:r>
          </a:p>
          <a:p>
            <a:pPr lvl="6" rtl="0"/>
            <a:r>
              <a:rPr lang="ru-RU" dirty="0"/>
              <a:t>Седьмой уровень</a:t>
            </a:r>
          </a:p>
          <a:p>
            <a:pPr lvl="7" rtl="0"/>
            <a:r>
              <a:rPr lang="ru-RU" dirty="0"/>
              <a:t>Восьмой уровень</a:t>
            </a:r>
          </a:p>
          <a:p>
            <a:pPr lvl="8" rtl="0"/>
            <a:r>
              <a:rPr lang="ru-RU" dirty="0"/>
              <a:t>Девятый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A42E0B6C-3F58-4527-A133-F91FB65EBC2F}" type="datetime1">
              <a:rPr lang="ru-RU" smtClean="0"/>
              <a:pPr/>
              <a:t>17.08.2020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0FF54DE5-C571-48E8-A5BC-B369434E2F4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946029" y="2141174"/>
            <a:ext cx="5734049" cy="2219691"/>
          </a:xfrm>
        </p:spPr>
        <p:txBody>
          <a:bodyPr rtlCol="0" anchor="ctr">
            <a:normAutofit fontScale="90000"/>
          </a:bodyPr>
          <a:lstStyle/>
          <a:p>
            <a:pPr algn="ctr" rtl="0"/>
            <a:r>
              <a:rPr lang="en-US" dirty="0"/>
              <a:t/>
            </a:r>
            <a:br>
              <a:rPr lang="en-US" dirty="0"/>
            </a:br>
            <a:r>
              <a:rPr lang="kk-KZ" sz="3200" dirty="0" smtClean="0"/>
              <a:t>қашықтықтан оқуға арналған мессенджерлерді тиімді пайдалану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946029" y="4563695"/>
            <a:ext cx="5810805" cy="955565"/>
          </a:xfrm>
        </p:spPr>
        <p:txBody>
          <a:bodyPr rtlCol="0">
            <a:normAutofit fontScale="92500" lnSpcReduction="10000"/>
          </a:bodyPr>
          <a:lstStyle/>
          <a:p>
            <a:pPr algn="r" rtl="0"/>
            <a:r>
              <a:rPr lang="ru-RU" dirty="0" err="1">
                <a:latin typeface="+mj-lt"/>
              </a:rPr>
              <a:t>Дайындаған</a:t>
            </a:r>
            <a:r>
              <a:rPr lang="ru-RU" dirty="0">
                <a:latin typeface="+mj-lt"/>
              </a:rPr>
              <a:t>: </a:t>
            </a:r>
            <a:r>
              <a:rPr lang="ru-RU" dirty="0" err="1">
                <a:latin typeface="+mj-lt"/>
              </a:rPr>
              <a:t>Базарбаев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Ербол</a:t>
            </a:r>
            <a:endParaRPr lang="ru-RU" dirty="0">
              <a:latin typeface="+mj-lt"/>
            </a:endParaRPr>
          </a:p>
          <a:p>
            <a:pPr algn="r" rtl="0"/>
            <a:r>
              <a:rPr lang="ru-RU" dirty="0" err="1">
                <a:latin typeface="+mj-lt"/>
              </a:rPr>
              <a:t>Мұнайлы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ауданы</a:t>
            </a:r>
            <a:endParaRPr lang="ru-RU" dirty="0">
              <a:latin typeface="+mj-lt"/>
            </a:endParaRPr>
          </a:p>
          <a:p>
            <a:pPr algn="r" rtl="0"/>
            <a:r>
              <a:rPr lang="ru-RU" dirty="0">
                <a:latin typeface="+mj-lt"/>
              </a:rPr>
              <a:t> №4 орта </a:t>
            </a:r>
            <a:r>
              <a:rPr lang="ru-RU" dirty="0" err="1">
                <a:latin typeface="+mj-lt"/>
              </a:rPr>
              <a:t>мектебінің</a:t>
            </a:r>
            <a:endParaRPr lang="ru-RU" dirty="0">
              <a:latin typeface="+mj-lt"/>
            </a:endParaRPr>
          </a:p>
          <a:p>
            <a:pPr algn="r" rtl="0"/>
            <a:r>
              <a:rPr lang="ru-RU" dirty="0">
                <a:latin typeface="+mj-lt"/>
              </a:rPr>
              <a:t>Дене </a:t>
            </a:r>
            <a:r>
              <a:rPr lang="ru-RU" dirty="0" err="1">
                <a:latin typeface="+mj-lt"/>
              </a:rPr>
              <a:t>шынықтыру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пәні</a:t>
            </a:r>
            <a:r>
              <a:rPr lang="ru-RU" dirty="0">
                <a:latin typeface="+mj-lt"/>
              </a:rPr>
              <a:t> </a:t>
            </a:r>
            <a:r>
              <a:rPr lang="ru-RU" dirty="0" err="1">
                <a:latin typeface="+mj-lt"/>
              </a:rPr>
              <a:t>мұғалімі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 descr="Открытая книга на столе, размытые полки с книгами на заднем плане" title="Образец рисунка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/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8ED6A6-8CFE-4A3B-8C85-0AE749DE98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124" t="18000" r="42741" b="64000"/>
          <a:stretch/>
        </p:blipFill>
        <p:spPr>
          <a:xfrm>
            <a:off x="3044663" y="1440111"/>
            <a:ext cx="1541906" cy="140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Так ли все хорошо в отчетности Zoom">
            <a:extLst>
              <a:ext uri="{FF2B5EF4-FFF2-40B4-BE49-F238E27FC236}">
                <a16:creationId xmlns:a16="http://schemas.microsoft.com/office/drawing/2014/main" id="{FC551434-939B-4361-B33A-C95364651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302" y="1526959"/>
            <a:ext cx="8646850" cy="432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53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BB25BE-FA43-432E-8E4A-35FB1C177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Zoom </a:t>
            </a:r>
            <a:r>
              <a:rPr lang="ru-RU" dirty="0" err="1"/>
              <a:t>мүмкіндіктері</a:t>
            </a:r>
            <a:r>
              <a:rPr lang="ru-RU" dirty="0"/>
              <a:t>: </a:t>
            </a:r>
            <a:endParaRPr lang="x-none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0F3EF9-A52E-4681-8DDD-FA45E7DED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37"/>
          <a:stretch/>
        </p:blipFill>
        <p:spPr>
          <a:xfrm>
            <a:off x="1104900" y="1351328"/>
            <a:ext cx="9980682" cy="5138249"/>
          </a:xfrm>
          <a:prstGeom prst="rect">
            <a:avLst/>
          </a:prstGeom>
        </p:spPr>
      </p:pic>
      <p:pic>
        <p:nvPicPr>
          <p:cNvPr id="3074" name="Picture 2" descr="2503903 Катушка зажигания">
            <a:extLst>
              <a:ext uri="{FF2B5EF4-FFF2-40B4-BE49-F238E27FC236}">
                <a16:creationId xmlns:a16="http://schemas.microsoft.com/office/drawing/2014/main" id="{D8FBF9D9-2596-45A9-B81F-8CD1A1803E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81" y="6038171"/>
            <a:ext cx="677108" cy="9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2503903 Катушка зажигания">
            <a:extLst>
              <a:ext uri="{FF2B5EF4-FFF2-40B4-BE49-F238E27FC236}">
                <a16:creationId xmlns:a16="http://schemas.microsoft.com/office/drawing/2014/main" id="{7EF5D930-985F-40AC-BDA9-AFAC9D4368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577" y="6082559"/>
            <a:ext cx="677108" cy="9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2503903 Катушка зажигания">
            <a:extLst>
              <a:ext uri="{FF2B5EF4-FFF2-40B4-BE49-F238E27FC236}">
                <a16:creationId xmlns:a16="http://schemas.microsoft.com/office/drawing/2014/main" id="{B6A6E5C1-1B4C-4227-962D-44C21736C5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673" y="6082559"/>
            <a:ext cx="677108" cy="9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2503903 Катушка зажигания">
            <a:extLst>
              <a:ext uri="{FF2B5EF4-FFF2-40B4-BE49-F238E27FC236}">
                <a16:creationId xmlns:a16="http://schemas.microsoft.com/office/drawing/2014/main" id="{F7890EB2-F583-4303-8C07-8FAC32236E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344" y="6064803"/>
            <a:ext cx="677108" cy="9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2503903 Катушка зажигания">
            <a:extLst>
              <a:ext uri="{FF2B5EF4-FFF2-40B4-BE49-F238E27FC236}">
                <a16:creationId xmlns:a16="http://schemas.microsoft.com/office/drawing/2014/main" id="{613BD0BD-6C87-422D-9EC1-4F44889A23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015" y="6082558"/>
            <a:ext cx="677108" cy="9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2503903 Катушка зажигания">
            <a:extLst>
              <a:ext uri="{FF2B5EF4-FFF2-40B4-BE49-F238E27FC236}">
                <a16:creationId xmlns:a16="http://schemas.microsoft.com/office/drawing/2014/main" id="{60207C01-1306-41EB-976E-ED5AD2C86D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139" y="6100313"/>
            <a:ext cx="677108" cy="9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12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A37752-2D37-4147-A7BF-942A825E8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/>
              <a:t>Интерактивтік тақта</a:t>
            </a:r>
            <a:endParaRPr lang="x-none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48F9DF-AE3D-4BD0-89F3-E80F9A8768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266"/>
          <a:stretch/>
        </p:blipFill>
        <p:spPr>
          <a:xfrm>
            <a:off x="1156713" y="1401190"/>
            <a:ext cx="9928869" cy="522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62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810F66-1A09-4297-866B-30D280E02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/>
              <a:t>Виртуалды фон</a:t>
            </a:r>
            <a:endParaRPr lang="x-none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4E28AA-082E-4237-A8F5-CDE26C7D2C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933"/>
          <a:stretch/>
        </p:blipFill>
        <p:spPr>
          <a:xfrm>
            <a:off x="1104900" y="1337515"/>
            <a:ext cx="9980682" cy="5144020"/>
          </a:xfrm>
          <a:prstGeom prst="rect">
            <a:avLst/>
          </a:prstGeom>
        </p:spPr>
      </p:pic>
      <p:pic>
        <p:nvPicPr>
          <p:cNvPr id="7" name="Picture 2" descr="Стрелка гифки, анимированные GIF изображения стрелка - скачать гиф ...">
            <a:extLst>
              <a:ext uri="{FF2B5EF4-FFF2-40B4-BE49-F238E27FC236}">
                <a16:creationId xmlns:a16="http://schemas.microsoft.com/office/drawing/2014/main" id="{8665FB88-19CB-416E-9763-F28D5B83F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945" y="4694156"/>
            <a:ext cx="1505875" cy="150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73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908818-6B9C-411D-B54A-C85805FD0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/>
              <a:t>Виртуалды фон</a:t>
            </a:r>
            <a:endParaRPr lang="x-none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A21C1C-F143-43CA-B82D-CC7BA40170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5" t="-4800" r="-675" b="4800"/>
          <a:stretch/>
        </p:blipFill>
        <p:spPr>
          <a:xfrm>
            <a:off x="1104900" y="1283742"/>
            <a:ext cx="10226466" cy="5391378"/>
          </a:xfrm>
          <a:prstGeom prst="rect">
            <a:avLst/>
          </a:prstGeom>
        </p:spPr>
      </p:pic>
      <p:pic>
        <p:nvPicPr>
          <p:cNvPr id="6" name="Picture 2" descr="Стрелка гифки, анимированные GIF изображения стрелка - скачать гиф ...">
            <a:extLst>
              <a:ext uri="{FF2B5EF4-FFF2-40B4-BE49-F238E27FC236}">
                <a16:creationId xmlns:a16="http://schemas.microsoft.com/office/drawing/2014/main" id="{60F45B2D-356F-4B4D-89B9-2F5FF18DC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207" y="1923125"/>
            <a:ext cx="1505875" cy="150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4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1A4834-C9C3-40BC-808A-22FD1DF2E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/>
              <a:t>Пікір қалдыру</a:t>
            </a:r>
            <a:endParaRPr lang="x-none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A59369-7228-4056-AC4E-F8C397D58E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800"/>
          <a:stretch/>
        </p:blipFill>
        <p:spPr>
          <a:xfrm>
            <a:off x="1152143" y="1387158"/>
            <a:ext cx="9886196" cy="5294058"/>
          </a:xfrm>
          <a:prstGeom prst="rect">
            <a:avLst/>
          </a:prstGeom>
        </p:spPr>
      </p:pic>
      <p:pic>
        <p:nvPicPr>
          <p:cNvPr id="7" name="Picture 2" descr="Стрелка гифки, анимированные GIF изображения стрелка - скачать гиф ...">
            <a:extLst>
              <a:ext uri="{FF2B5EF4-FFF2-40B4-BE49-F238E27FC236}">
                <a16:creationId xmlns:a16="http://schemas.microsoft.com/office/drawing/2014/main" id="{4314ED0D-01EA-4C18-9DE0-5E3A25136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366" y="1063589"/>
            <a:ext cx="1505875" cy="150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5AAE176-1231-485B-866A-E07EDA98246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711"/>
          <a:stretch/>
        </p:blipFill>
        <p:spPr>
          <a:xfrm>
            <a:off x="1104900" y="1173162"/>
            <a:ext cx="9980682" cy="534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/>
              <a:t>Топқа бөлу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0016" y="1384300"/>
            <a:ext cx="8131968" cy="457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7442" y="2393657"/>
            <a:ext cx="676715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6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/>
              <a:t>Топқа бөлу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0016" y="1600200"/>
            <a:ext cx="8131968" cy="457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042" y="3612857"/>
            <a:ext cx="676715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smtClean="0"/>
              <a:t>Топқа бөлу</a:t>
            </a: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0016" y="1600200"/>
            <a:ext cx="8131968" cy="457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142" y="3562057"/>
            <a:ext cx="676715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/>
              <a:t>Оқушыларды топқа бөліп тапсырма беру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k-KZ" dirty="0" smtClean="0"/>
              <a:t>Сабақтың тақырыбы:Бір орында ұзындыққа секіру әдісі. Секіруге арналған арнайы жаттығулар.</a:t>
            </a:r>
          </a:p>
          <a:p>
            <a:r>
              <a:rPr lang="kk-KZ" dirty="0" smtClean="0"/>
              <a:t>Оқушыларды екі топқа бөліп: </a:t>
            </a:r>
          </a:p>
          <a:p>
            <a:r>
              <a:rPr lang="kk-KZ" dirty="0" smtClean="0"/>
              <a:t>1-ші топқа секіртпемен орындалатын жаттығуларды орындату</a:t>
            </a:r>
          </a:p>
          <a:p>
            <a:r>
              <a:rPr lang="kk-KZ" dirty="0" smtClean="0"/>
              <a:t>2-ші топқа аяқ бұлшықеттеріне арналған жаттығуларды орындатып синхронды түрде кері байланыс жасау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833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7dedd4b3ff2b0c681ae4edae99b1ae6dd59a1"/>
</p:tagLst>
</file>

<file path=ppt/theme/theme1.xml><?xml version="1.0" encoding="utf-8"?>
<a:theme xmlns:a="http://schemas.openxmlformats.org/drawingml/2006/main" name="Научная литература 16 х 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11662_TF03431380" id="{C5372053-071F-4A30-B713-CAC0FBBF8602}" vid="{47BF81C2-3D26-44B6-92D3-BB3940A76306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4873beb7-5857-4685-be1f-d57550cc96c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презентация, макет с лентами и полосками (широкоэкранный формат)</Template>
  <TotalTime>139</TotalTime>
  <Words>79</Words>
  <Application>Microsoft Office PowerPoint</Application>
  <PresentationFormat>Широкоэкранный</PresentationFormat>
  <Paragraphs>18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Euphemia</vt:lpstr>
      <vt:lpstr>Plantagenet Cherokee</vt:lpstr>
      <vt:lpstr>Wingdings</vt:lpstr>
      <vt:lpstr>Научная литература 16 х 9</vt:lpstr>
      <vt:lpstr> қашықтықтан оқуға арналған мессенджерлерді тиімді пайдалану</vt:lpstr>
      <vt:lpstr>Презентация PowerPoint</vt:lpstr>
      <vt:lpstr>Zoom мүмкіндіктері: </vt:lpstr>
      <vt:lpstr>Интерактивтік тақта</vt:lpstr>
      <vt:lpstr>Виртуалды фон</vt:lpstr>
      <vt:lpstr>Виртуалды фон</vt:lpstr>
      <vt:lpstr>Пікір қалдыру</vt:lpstr>
      <vt:lpstr>Топқа бөлу</vt:lpstr>
      <vt:lpstr>Топқа бөлу</vt:lpstr>
      <vt:lpstr>Топқа бөлу</vt:lpstr>
      <vt:lpstr>Оқушыларды топқа бөліп тапсырма беру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ZOOM БАҒДАРЛАМАСЫНЫҢ МҮМКІНДіктЕРІ</dc:title>
  <dc:creator>Techno Dom</dc:creator>
  <cp:lastModifiedBy>Microsoft</cp:lastModifiedBy>
  <cp:revision>15</cp:revision>
  <dcterms:created xsi:type="dcterms:W3CDTF">2020-08-14T07:17:43Z</dcterms:created>
  <dcterms:modified xsi:type="dcterms:W3CDTF">2020-08-17T09:06:19Z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