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Default Extension="vml" ContentType="application/vnd.openxmlformats-officedocument.vmlDrawing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8" r:id="rId3"/>
    <p:sldId id="267" r:id="rId4"/>
    <p:sldId id="268" r:id="rId5"/>
    <p:sldId id="269" r:id="rId6"/>
    <p:sldId id="273" r:id="rId7"/>
    <p:sldId id="272" r:id="rId8"/>
    <p:sldId id="271" r:id="rId9"/>
    <p:sldId id="274" r:id="rId10"/>
    <p:sldId id="27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>
        <p:scale>
          <a:sx n="66" d="100"/>
          <a:sy n="66" d="100"/>
        </p:scale>
        <p:origin x="-1506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E354EB-1D25-43AA-ACC4-1DF1D99B635A}" type="doc">
      <dgm:prSet loTypeId="urn:microsoft.com/office/officeart/2005/8/layout/radial5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341038F-DE65-4FF0-89DD-C310D9969EDC}">
      <dgm:prSet phldrT="[Текст]" custT="1"/>
      <dgm:spPr/>
      <dgm:t>
        <a:bodyPr/>
        <a:lstStyle/>
        <a:p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Қашықтан оқытуды оқу күнін жоспарлаудан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 </a:t>
          </a:r>
          <a:endParaRPr lang="ru-RU" sz="2000" b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бастаймыз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.  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956C86AB-C75B-47CE-92F6-D0BA0246833E}" type="parTrans" cxnId="{6F774089-DA91-451A-B500-597DB02EA72F}">
      <dgm:prSet/>
      <dgm:spPr/>
      <dgm:t>
        <a:bodyPr/>
        <a:lstStyle/>
        <a:p>
          <a:endParaRPr lang="ru-RU"/>
        </a:p>
      </dgm:t>
    </dgm:pt>
    <dgm:pt modelId="{916F8A2D-A79B-49E2-8255-C3C97D489659}" type="sibTrans" cxnId="{6F774089-DA91-451A-B500-597DB02EA72F}">
      <dgm:prSet/>
      <dgm:spPr/>
      <dgm:t>
        <a:bodyPr/>
        <a:lstStyle/>
        <a:p>
          <a:endParaRPr lang="ru-RU"/>
        </a:p>
      </dgm:t>
    </dgm:pt>
    <dgm:pt modelId="{AA98E364-2CF3-4059-916D-E6DC57064678}">
      <dgm:prSet phldrT="[Текст]"/>
      <dgm:spPr/>
      <dgm:t>
        <a:bodyPr/>
        <a:lstStyle/>
        <a:p>
          <a:r>
            <a:rPr lang="kk-KZ" dirty="0" smtClean="0">
              <a:latin typeface="Times New Roman" pitchFamily="18" charset="0"/>
              <a:cs typeface="Times New Roman" pitchFamily="18" charset="0"/>
            </a:rPr>
            <a:t>1.Уақытты белгілеңіз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72DFE56-0B33-4E8C-AB8B-908BC0944336}" type="parTrans" cxnId="{B35E106E-7EAD-4A29-915E-6BB01F93DD3D}">
      <dgm:prSet/>
      <dgm:spPr/>
      <dgm:t>
        <a:bodyPr/>
        <a:lstStyle/>
        <a:p>
          <a:endParaRPr lang="ru-RU"/>
        </a:p>
      </dgm:t>
    </dgm:pt>
    <dgm:pt modelId="{EC5BDB9A-63D0-414A-91F6-09CC3E59BECB}" type="sibTrans" cxnId="{B35E106E-7EAD-4A29-915E-6BB01F93DD3D}">
      <dgm:prSet/>
      <dgm:spPr/>
      <dgm:t>
        <a:bodyPr/>
        <a:lstStyle/>
        <a:p>
          <a:endParaRPr lang="ru-RU"/>
        </a:p>
      </dgm:t>
    </dgm:pt>
    <dgm:pt modelId="{C9C5CEEF-D5A2-4C4D-B30C-37C532B4D154}">
      <dgm:prSet phldrT="[Текст]"/>
      <dgm:spPr/>
      <dgm:t>
        <a:bodyPr/>
        <a:lstStyle/>
        <a:p>
          <a:r>
            <a:rPr lang="kk-KZ" dirty="0" smtClean="0">
              <a:latin typeface="Times New Roman" pitchFamily="18" charset="0"/>
              <a:cs typeface="Times New Roman" pitchFamily="18" charset="0"/>
            </a:rPr>
            <a:t>2.Оқу жоспарын ықшамда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30AD71A-43F7-4D93-A53F-769E5A7950BE}" type="parTrans" cxnId="{1F3D56DF-D43B-4678-A6B0-C30A41F73B5D}">
      <dgm:prSet/>
      <dgm:spPr/>
      <dgm:t>
        <a:bodyPr/>
        <a:lstStyle/>
        <a:p>
          <a:endParaRPr lang="ru-RU"/>
        </a:p>
      </dgm:t>
    </dgm:pt>
    <dgm:pt modelId="{50BB0622-A2E2-47B3-B053-3522936DA353}" type="sibTrans" cxnId="{1F3D56DF-D43B-4678-A6B0-C30A41F73B5D}">
      <dgm:prSet/>
      <dgm:spPr/>
      <dgm:t>
        <a:bodyPr/>
        <a:lstStyle/>
        <a:p>
          <a:endParaRPr lang="ru-RU"/>
        </a:p>
      </dgm:t>
    </dgm:pt>
    <dgm:pt modelId="{F0B012B9-DEFB-4AB1-9DE2-C4BEFE0D51B7}">
      <dgm:prSet phldrT="[Текст]"/>
      <dgm:spPr/>
      <dgm:t>
        <a:bodyPr/>
        <a:lstStyle/>
        <a:p>
          <a:r>
            <a:rPr lang="kk-KZ" dirty="0" smtClean="0">
              <a:latin typeface="Times New Roman" pitchFamily="18" charset="0"/>
              <a:cs typeface="Times New Roman" pitchFamily="18" charset="0"/>
            </a:rPr>
            <a:t>3.Ата-анамен байланыс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F6639FD-6DEF-4387-BEC6-7F980FFB5498}" type="parTrans" cxnId="{076EF5C0-05BE-4895-91E6-A8520C06A0B8}">
      <dgm:prSet/>
      <dgm:spPr/>
      <dgm:t>
        <a:bodyPr/>
        <a:lstStyle/>
        <a:p>
          <a:endParaRPr lang="ru-RU"/>
        </a:p>
      </dgm:t>
    </dgm:pt>
    <dgm:pt modelId="{0C338B74-7BE8-4E9B-B9B1-4662F5A8B644}" type="sibTrans" cxnId="{076EF5C0-05BE-4895-91E6-A8520C06A0B8}">
      <dgm:prSet/>
      <dgm:spPr/>
      <dgm:t>
        <a:bodyPr/>
        <a:lstStyle/>
        <a:p>
          <a:endParaRPr lang="ru-RU"/>
        </a:p>
      </dgm:t>
    </dgm:pt>
    <dgm:pt modelId="{DD7674B4-9015-4372-A8B0-342081261597}">
      <dgm:prSet phldrT="[Текст]"/>
      <dgm:spPr/>
      <dgm:t>
        <a:bodyPr/>
        <a:lstStyle/>
        <a:p>
          <a:r>
            <a:rPr lang="kk-KZ" dirty="0" smtClean="0">
              <a:latin typeface="Times New Roman" pitchFamily="18" charset="0"/>
              <a:cs typeface="Times New Roman" pitchFamily="18" charset="0"/>
            </a:rPr>
            <a:t>4.Оқу мақсатына қол жеткізу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E90A3F-D1C2-4C0B-A7BC-46D740983AAC}" type="parTrans" cxnId="{30F64374-552D-4E0B-9885-052101D2D0A9}">
      <dgm:prSet/>
      <dgm:spPr/>
      <dgm:t>
        <a:bodyPr/>
        <a:lstStyle/>
        <a:p>
          <a:endParaRPr lang="ru-RU"/>
        </a:p>
      </dgm:t>
    </dgm:pt>
    <dgm:pt modelId="{A5234EFD-F2DE-4CB9-95E8-852EFE1C0E97}" type="sibTrans" cxnId="{30F64374-552D-4E0B-9885-052101D2D0A9}">
      <dgm:prSet/>
      <dgm:spPr/>
      <dgm:t>
        <a:bodyPr/>
        <a:lstStyle/>
        <a:p>
          <a:endParaRPr lang="ru-RU"/>
        </a:p>
      </dgm:t>
    </dgm:pt>
    <dgm:pt modelId="{A37AD1BB-CC67-48FF-86E1-E166271AE606}" type="pres">
      <dgm:prSet presAssocID="{9DE354EB-1D25-43AA-ACC4-1DF1D99B63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5C1EDB-3F22-43C4-844E-D74E6C56A707}" type="pres">
      <dgm:prSet presAssocID="{0341038F-DE65-4FF0-89DD-C310D9969EDC}" presName="centerShape" presStyleLbl="node0" presStyleIdx="0" presStyleCnt="1" custScaleX="192194" custScaleY="157091" custLinFactNeighborX="-64371" custLinFactNeighborY="-32577"/>
      <dgm:spPr/>
      <dgm:t>
        <a:bodyPr/>
        <a:lstStyle/>
        <a:p>
          <a:endParaRPr lang="ru-RU"/>
        </a:p>
      </dgm:t>
    </dgm:pt>
    <dgm:pt modelId="{B7349297-DCB2-4242-B343-C8C5293B4957}" type="pres">
      <dgm:prSet presAssocID="{972DFE56-0B33-4E8C-AB8B-908BC0944336}" presName="parTrans" presStyleLbl="sibTrans2D1" presStyleIdx="0" presStyleCnt="4"/>
      <dgm:spPr/>
      <dgm:t>
        <a:bodyPr/>
        <a:lstStyle/>
        <a:p>
          <a:endParaRPr lang="ru-RU"/>
        </a:p>
      </dgm:t>
    </dgm:pt>
    <dgm:pt modelId="{2F3DB609-928D-4D24-9190-7172C71634F8}" type="pres">
      <dgm:prSet presAssocID="{972DFE56-0B33-4E8C-AB8B-908BC0944336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AAB62621-35C8-402D-97A4-64109E7F826B}" type="pres">
      <dgm:prSet presAssocID="{AA98E364-2CF3-4059-916D-E6DC57064678}" presName="node" presStyleLbl="node1" presStyleIdx="0" presStyleCnt="4" custScaleX="131959" custScaleY="119465" custRadScaleRad="129497" custRadScaleInc="811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5F47AE-3E8F-43DF-9738-C279B553D9C3}" type="pres">
      <dgm:prSet presAssocID="{C30AD71A-43F7-4D93-A53F-769E5A7950BE}" presName="parTrans" presStyleLbl="sibTrans2D1" presStyleIdx="1" presStyleCnt="4"/>
      <dgm:spPr/>
      <dgm:t>
        <a:bodyPr/>
        <a:lstStyle/>
        <a:p>
          <a:endParaRPr lang="ru-RU"/>
        </a:p>
      </dgm:t>
    </dgm:pt>
    <dgm:pt modelId="{F7D5DFD6-542C-41FC-91E7-04D3BF08378E}" type="pres">
      <dgm:prSet presAssocID="{C30AD71A-43F7-4D93-A53F-769E5A7950BE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BB192393-7098-4EA1-A22C-30C150518703}" type="pres">
      <dgm:prSet presAssocID="{C9C5CEEF-D5A2-4C4D-B30C-37C532B4D154}" presName="node" presStyleLbl="node1" presStyleIdx="1" presStyleCnt="4" custScaleX="159900" custScaleY="131018" custRadScaleRad="157270" custRadScaleInc="-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C432E6-8572-466D-BA31-207A9795CF2B}" type="pres">
      <dgm:prSet presAssocID="{2F6639FD-6DEF-4387-BEC6-7F980FFB5498}" presName="parTrans" presStyleLbl="sibTrans2D1" presStyleIdx="2" presStyleCnt="4"/>
      <dgm:spPr/>
      <dgm:t>
        <a:bodyPr/>
        <a:lstStyle/>
        <a:p>
          <a:endParaRPr lang="ru-RU"/>
        </a:p>
      </dgm:t>
    </dgm:pt>
    <dgm:pt modelId="{0AE3A5B2-117A-4DDD-83B1-01A15D8712E7}" type="pres">
      <dgm:prSet presAssocID="{2F6639FD-6DEF-4387-BEC6-7F980FFB5498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B1C2EB71-3A8B-4965-B54C-E08EC7A6F0D5}" type="pres">
      <dgm:prSet presAssocID="{F0B012B9-DEFB-4AB1-9DE2-C4BEFE0D51B7}" presName="node" presStyleLbl="node1" presStyleIdx="2" presStyleCnt="4" custScaleX="155442" custScaleY="143386" custRadScaleRad="93481" custRadScaleInc="-70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E34E7-033D-45AE-B1E9-CB7669D30678}" type="pres">
      <dgm:prSet presAssocID="{27E90A3F-D1C2-4C0B-A7BC-46D740983AAC}" presName="parTrans" presStyleLbl="sibTrans2D1" presStyleIdx="3" presStyleCnt="4"/>
      <dgm:spPr/>
      <dgm:t>
        <a:bodyPr/>
        <a:lstStyle/>
        <a:p>
          <a:endParaRPr lang="ru-RU"/>
        </a:p>
      </dgm:t>
    </dgm:pt>
    <dgm:pt modelId="{28C8A514-A23D-4897-A694-CA0B8CE8C58F}" type="pres">
      <dgm:prSet presAssocID="{27E90A3F-D1C2-4C0B-A7BC-46D740983AAC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8B993420-A285-4A02-9695-43C3261E8B7F}" type="pres">
      <dgm:prSet presAssocID="{DD7674B4-9015-4372-A8B0-342081261597}" presName="node" presStyleLbl="node1" presStyleIdx="3" presStyleCnt="4" custScaleX="148145" custScaleY="129631" custRadScaleRad="157637" custRadScaleInc="-82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B27684-2AEE-4CBF-B21F-A28F38182DE8}" type="presOf" srcId="{DD7674B4-9015-4372-A8B0-342081261597}" destId="{8B993420-A285-4A02-9695-43C3261E8B7F}" srcOrd="0" destOrd="0" presId="urn:microsoft.com/office/officeart/2005/8/layout/radial5"/>
    <dgm:cxn modelId="{CCB52B67-AF17-4AC5-A5B8-713A5DC48C21}" type="presOf" srcId="{2F6639FD-6DEF-4387-BEC6-7F980FFB5498}" destId="{0AE3A5B2-117A-4DDD-83B1-01A15D8712E7}" srcOrd="1" destOrd="0" presId="urn:microsoft.com/office/officeart/2005/8/layout/radial5"/>
    <dgm:cxn modelId="{8327A91A-B7FF-44DC-962E-FEFC06773F53}" type="presOf" srcId="{0341038F-DE65-4FF0-89DD-C310D9969EDC}" destId="{785C1EDB-3F22-43C4-844E-D74E6C56A707}" srcOrd="0" destOrd="0" presId="urn:microsoft.com/office/officeart/2005/8/layout/radial5"/>
    <dgm:cxn modelId="{40111DE6-2800-4DD1-BBF2-711040E86225}" type="presOf" srcId="{27E90A3F-D1C2-4C0B-A7BC-46D740983AAC}" destId="{00DE34E7-033D-45AE-B1E9-CB7669D30678}" srcOrd="0" destOrd="0" presId="urn:microsoft.com/office/officeart/2005/8/layout/radial5"/>
    <dgm:cxn modelId="{AAA4EF91-B8B6-435A-9700-B804D6C923A5}" type="presOf" srcId="{972DFE56-0B33-4E8C-AB8B-908BC0944336}" destId="{2F3DB609-928D-4D24-9190-7172C71634F8}" srcOrd="1" destOrd="0" presId="urn:microsoft.com/office/officeart/2005/8/layout/radial5"/>
    <dgm:cxn modelId="{A1085BEB-29AE-4BFA-ADC7-170D96348C72}" type="presOf" srcId="{972DFE56-0B33-4E8C-AB8B-908BC0944336}" destId="{B7349297-DCB2-4242-B343-C8C5293B4957}" srcOrd="0" destOrd="0" presId="urn:microsoft.com/office/officeart/2005/8/layout/radial5"/>
    <dgm:cxn modelId="{1F3D56DF-D43B-4678-A6B0-C30A41F73B5D}" srcId="{0341038F-DE65-4FF0-89DD-C310D9969EDC}" destId="{C9C5CEEF-D5A2-4C4D-B30C-37C532B4D154}" srcOrd="1" destOrd="0" parTransId="{C30AD71A-43F7-4D93-A53F-769E5A7950BE}" sibTransId="{50BB0622-A2E2-47B3-B053-3522936DA353}"/>
    <dgm:cxn modelId="{88195872-B4C6-4ED0-8175-6C1FC4FE2A77}" type="presOf" srcId="{C30AD71A-43F7-4D93-A53F-769E5A7950BE}" destId="{F7D5DFD6-542C-41FC-91E7-04D3BF08378E}" srcOrd="1" destOrd="0" presId="urn:microsoft.com/office/officeart/2005/8/layout/radial5"/>
    <dgm:cxn modelId="{49252073-3C7B-4799-8ECA-E055F2ECD619}" type="presOf" srcId="{27E90A3F-D1C2-4C0B-A7BC-46D740983AAC}" destId="{28C8A514-A23D-4897-A694-CA0B8CE8C58F}" srcOrd="1" destOrd="0" presId="urn:microsoft.com/office/officeart/2005/8/layout/radial5"/>
    <dgm:cxn modelId="{170F6ACB-95DC-4609-BC26-392737B84700}" type="presOf" srcId="{9DE354EB-1D25-43AA-ACC4-1DF1D99B635A}" destId="{A37AD1BB-CC67-48FF-86E1-E166271AE606}" srcOrd="0" destOrd="0" presId="urn:microsoft.com/office/officeart/2005/8/layout/radial5"/>
    <dgm:cxn modelId="{076EF5C0-05BE-4895-91E6-A8520C06A0B8}" srcId="{0341038F-DE65-4FF0-89DD-C310D9969EDC}" destId="{F0B012B9-DEFB-4AB1-9DE2-C4BEFE0D51B7}" srcOrd="2" destOrd="0" parTransId="{2F6639FD-6DEF-4387-BEC6-7F980FFB5498}" sibTransId="{0C338B74-7BE8-4E9B-B9B1-4662F5A8B644}"/>
    <dgm:cxn modelId="{6F774089-DA91-451A-B500-597DB02EA72F}" srcId="{9DE354EB-1D25-43AA-ACC4-1DF1D99B635A}" destId="{0341038F-DE65-4FF0-89DD-C310D9969EDC}" srcOrd="0" destOrd="0" parTransId="{956C86AB-C75B-47CE-92F6-D0BA0246833E}" sibTransId="{916F8A2D-A79B-49E2-8255-C3C97D489659}"/>
    <dgm:cxn modelId="{7BD556A8-16DF-4C8E-BDA9-2AF85284ECFB}" type="presOf" srcId="{AA98E364-2CF3-4059-916D-E6DC57064678}" destId="{AAB62621-35C8-402D-97A4-64109E7F826B}" srcOrd="0" destOrd="0" presId="urn:microsoft.com/office/officeart/2005/8/layout/radial5"/>
    <dgm:cxn modelId="{D6881B75-906F-4C40-895B-7365A4B82BCD}" type="presOf" srcId="{2F6639FD-6DEF-4387-BEC6-7F980FFB5498}" destId="{F0C432E6-8572-466D-BA31-207A9795CF2B}" srcOrd="0" destOrd="0" presId="urn:microsoft.com/office/officeart/2005/8/layout/radial5"/>
    <dgm:cxn modelId="{1F470EF6-1A82-4263-9F6B-0B6AA07B005B}" type="presOf" srcId="{F0B012B9-DEFB-4AB1-9DE2-C4BEFE0D51B7}" destId="{B1C2EB71-3A8B-4965-B54C-E08EC7A6F0D5}" srcOrd="0" destOrd="0" presId="urn:microsoft.com/office/officeart/2005/8/layout/radial5"/>
    <dgm:cxn modelId="{B35E106E-7EAD-4A29-915E-6BB01F93DD3D}" srcId="{0341038F-DE65-4FF0-89DD-C310D9969EDC}" destId="{AA98E364-2CF3-4059-916D-E6DC57064678}" srcOrd="0" destOrd="0" parTransId="{972DFE56-0B33-4E8C-AB8B-908BC0944336}" sibTransId="{EC5BDB9A-63D0-414A-91F6-09CC3E59BECB}"/>
    <dgm:cxn modelId="{0F7733DA-D2B3-4909-BF1C-2D3BB64FB6C3}" type="presOf" srcId="{C9C5CEEF-D5A2-4C4D-B30C-37C532B4D154}" destId="{BB192393-7098-4EA1-A22C-30C150518703}" srcOrd="0" destOrd="0" presId="urn:microsoft.com/office/officeart/2005/8/layout/radial5"/>
    <dgm:cxn modelId="{30F64374-552D-4E0B-9885-052101D2D0A9}" srcId="{0341038F-DE65-4FF0-89DD-C310D9969EDC}" destId="{DD7674B4-9015-4372-A8B0-342081261597}" srcOrd="3" destOrd="0" parTransId="{27E90A3F-D1C2-4C0B-A7BC-46D740983AAC}" sibTransId="{A5234EFD-F2DE-4CB9-95E8-852EFE1C0E97}"/>
    <dgm:cxn modelId="{32C04EF9-50E1-4B9F-9063-18D156CC4388}" type="presOf" srcId="{C30AD71A-43F7-4D93-A53F-769E5A7950BE}" destId="{565F47AE-3E8F-43DF-9738-C279B553D9C3}" srcOrd="0" destOrd="0" presId="urn:microsoft.com/office/officeart/2005/8/layout/radial5"/>
    <dgm:cxn modelId="{102FE0A4-2ECB-4494-9154-F6BB8888D7C3}" type="presParOf" srcId="{A37AD1BB-CC67-48FF-86E1-E166271AE606}" destId="{785C1EDB-3F22-43C4-844E-D74E6C56A707}" srcOrd="0" destOrd="0" presId="urn:microsoft.com/office/officeart/2005/8/layout/radial5"/>
    <dgm:cxn modelId="{DF4D6BE7-A9E5-467D-87C9-5DC0CF250A27}" type="presParOf" srcId="{A37AD1BB-CC67-48FF-86E1-E166271AE606}" destId="{B7349297-DCB2-4242-B343-C8C5293B4957}" srcOrd="1" destOrd="0" presId="urn:microsoft.com/office/officeart/2005/8/layout/radial5"/>
    <dgm:cxn modelId="{8FFBD099-0AEF-4FD0-8936-9410596D7C5A}" type="presParOf" srcId="{B7349297-DCB2-4242-B343-C8C5293B4957}" destId="{2F3DB609-928D-4D24-9190-7172C71634F8}" srcOrd="0" destOrd="0" presId="urn:microsoft.com/office/officeart/2005/8/layout/radial5"/>
    <dgm:cxn modelId="{919DA406-673B-4DAC-BFFA-9C0DB9517B22}" type="presParOf" srcId="{A37AD1BB-CC67-48FF-86E1-E166271AE606}" destId="{AAB62621-35C8-402D-97A4-64109E7F826B}" srcOrd="2" destOrd="0" presId="urn:microsoft.com/office/officeart/2005/8/layout/radial5"/>
    <dgm:cxn modelId="{8B791634-C50E-41D0-B63D-F427C38AEBCC}" type="presParOf" srcId="{A37AD1BB-CC67-48FF-86E1-E166271AE606}" destId="{565F47AE-3E8F-43DF-9738-C279B553D9C3}" srcOrd="3" destOrd="0" presId="urn:microsoft.com/office/officeart/2005/8/layout/radial5"/>
    <dgm:cxn modelId="{2037E4D2-EC31-48F4-AF8F-1EBE498CC0F2}" type="presParOf" srcId="{565F47AE-3E8F-43DF-9738-C279B553D9C3}" destId="{F7D5DFD6-542C-41FC-91E7-04D3BF08378E}" srcOrd="0" destOrd="0" presId="urn:microsoft.com/office/officeart/2005/8/layout/radial5"/>
    <dgm:cxn modelId="{E875B282-561B-415A-B13F-F4C182DAC903}" type="presParOf" srcId="{A37AD1BB-CC67-48FF-86E1-E166271AE606}" destId="{BB192393-7098-4EA1-A22C-30C150518703}" srcOrd="4" destOrd="0" presId="urn:microsoft.com/office/officeart/2005/8/layout/radial5"/>
    <dgm:cxn modelId="{1E48E69E-94E3-40A6-A9F2-4365EAF68129}" type="presParOf" srcId="{A37AD1BB-CC67-48FF-86E1-E166271AE606}" destId="{F0C432E6-8572-466D-BA31-207A9795CF2B}" srcOrd="5" destOrd="0" presId="urn:microsoft.com/office/officeart/2005/8/layout/radial5"/>
    <dgm:cxn modelId="{607FC55B-9861-4F49-B20A-850163FF59FC}" type="presParOf" srcId="{F0C432E6-8572-466D-BA31-207A9795CF2B}" destId="{0AE3A5B2-117A-4DDD-83B1-01A15D8712E7}" srcOrd="0" destOrd="0" presId="urn:microsoft.com/office/officeart/2005/8/layout/radial5"/>
    <dgm:cxn modelId="{1A4CBCF0-A780-4CD3-94EB-325B03DA0AB9}" type="presParOf" srcId="{A37AD1BB-CC67-48FF-86E1-E166271AE606}" destId="{B1C2EB71-3A8B-4965-B54C-E08EC7A6F0D5}" srcOrd="6" destOrd="0" presId="urn:microsoft.com/office/officeart/2005/8/layout/radial5"/>
    <dgm:cxn modelId="{1B6BB17A-3312-485F-A05C-3A023B1E38F5}" type="presParOf" srcId="{A37AD1BB-CC67-48FF-86E1-E166271AE606}" destId="{00DE34E7-033D-45AE-B1E9-CB7669D30678}" srcOrd="7" destOrd="0" presId="urn:microsoft.com/office/officeart/2005/8/layout/radial5"/>
    <dgm:cxn modelId="{79B2F84D-2117-49AE-B7DE-565FD08F2716}" type="presParOf" srcId="{00DE34E7-033D-45AE-B1E9-CB7669D30678}" destId="{28C8A514-A23D-4897-A694-CA0B8CE8C58F}" srcOrd="0" destOrd="0" presId="urn:microsoft.com/office/officeart/2005/8/layout/radial5"/>
    <dgm:cxn modelId="{DB53BB4D-2F8E-4B81-9DE4-9DD5ED9F0D12}" type="presParOf" srcId="{A37AD1BB-CC67-48FF-86E1-E166271AE606}" destId="{8B993420-A285-4A02-9695-43C3261E8B7F}" srcOrd="8" destOrd="0" presId="urn:microsoft.com/office/officeart/2005/8/layout/radial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569ED6-3899-4223-96AC-B90E17B4C429}" type="doc">
      <dgm:prSet loTypeId="urn:microsoft.com/office/officeart/2005/8/layout/hProcess9" loCatId="process" qsTypeId="urn:microsoft.com/office/officeart/2005/8/quickstyle/simple3" qsCatId="simple" csTypeId="urn:microsoft.com/office/officeart/2005/8/colors/colorful5" csCatId="colorful" phldr="1"/>
      <dgm:spPr/>
    </dgm:pt>
    <dgm:pt modelId="{EACE4F7F-C910-4042-AAF0-D0E56AC68E6E}">
      <dgm:prSet phldrT="[Текст]" custT="1"/>
      <dgm:spPr/>
      <dgm:t>
        <a:bodyPr/>
        <a:lstStyle/>
        <a:p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Ұйымдастыру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 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41D96E2-EA44-4139-BF68-47D20AF6352C}" type="parTrans" cxnId="{3D28398E-CBD7-434A-BF4F-422DF3C62851}">
      <dgm:prSet/>
      <dgm:spPr/>
      <dgm:t>
        <a:bodyPr/>
        <a:lstStyle/>
        <a:p>
          <a:endParaRPr lang="ru-RU"/>
        </a:p>
      </dgm:t>
    </dgm:pt>
    <dgm:pt modelId="{EA21D88A-394E-468B-A9C9-FC81F41D3EC6}" type="sibTrans" cxnId="{3D28398E-CBD7-434A-BF4F-422DF3C62851}">
      <dgm:prSet/>
      <dgm:spPr/>
      <dgm:t>
        <a:bodyPr/>
        <a:lstStyle/>
        <a:p>
          <a:endParaRPr lang="ru-RU"/>
        </a:p>
      </dgm:t>
    </dgm:pt>
    <dgm:pt modelId="{4959F42E-B299-4447-9352-34714FDBAD1D}">
      <dgm:prSet phldrT="[Текст]" custT="1"/>
      <dgm:spPr/>
      <dgm:t>
        <a:bodyPr/>
        <a:lstStyle/>
        <a:p>
          <a:r>
            <a:rPr lang="ru-RU" sz="2000" u="sng" dirty="0" err="1" smtClean="0">
              <a:latin typeface="Times New Roman" pitchFamily="18" charset="0"/>
              <a:cs typeface="Times New Roman" pitchFamily="18" charset="0"/>
            </a:rPr>
            <a:t>Қашықтан оқытуға нені</a:t>
          </a:r>
          <a:r>
            <a:rPr lang="ru-RU" sz="2000" u="sng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u="sng" dirty="0" err="1" smtClean="0">
              <a:latin typeface="Times New Roman" pitchFamily="18" charset="0"/>
              <a:cs typeface="Times New Roman" pitchFamily="18" charset="0"/>
            </a:rPr>
            <a:t>алуға болады</a:t>
          </a:r>
          <a:r>
            <a:rPr lang="ru-RU" sz="2000" u="sng" dirty="0" smtClean="0">
              <a:latin typeface="Times New Roman" pitchFamily="18" charset="0"/>
              <a:cs typeface="Times New Roman" pitchFamily="18" charset="0"/>
            </a:rPr>
            <a:t>?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31CDD638-197C-4D9D-AD5B-2B07BD73B3CB}" type="parTrans" cxnId="{89A01EE4-1E52-48B0-BC6F-EB58470090A2}">
      <dgm:prSet/>
      <dgm:spPr/>
      <dgm:t>
        <a:bodyPr/>
        <a:lstStyle/>
        <a:p>
          <a:endParaRPr lang="ru-RU"/>
        </a:p>
      </dgm:t>
    </dgm:pt>
    <dgm:pt modelId="{E4BBE63D-0948-4B48-A78B-9A9DB0BF8299}" type="sibTrans" cxnId="{89A01EE4-1E52-48B0-BC6F-EB58470090A2}">
      <dgm:prSet/>
      <dgm:spPr/>
      <dgm:t>
        <a:bodyPr/>
        <a:lstStyle/>
        <a:p>
          <a:endParaRPr lang="ru-RU"/>
        </a:p>
      </dgm:t>
    </dgm:pt>
    <dgm:pt modelId="{670B46CB-A93F-4040-854A-FEACE4D52DD2}">
      <dgm:prSet phldrT="[Текст]" custT="1"/>
      <dgm:spPr/>
      <dgm:t>
        <a:bodyPr/>
        <a:lstStyle/>
        <a:p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Таныстырылым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арқылы көрсету үшін суреттерді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сызбалар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мен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модельдерді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  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скринкаст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 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және қысқа бейнероликтерді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пайдаланып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оқушыларға оларды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таныстыруды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немесе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түсініктеме беруді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ұсынуға болады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 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30055860-9766-4333-A95D-A05B228805D9}" type="parTrans" cxnId="{C84FBCCA-7596-4824-9C5A-67D5A5B58ACB}">
      <dgm:prSet/>
      <dgm:spPr/>
      <dgm:t>
        <a:bodyPr/>
        <a:lstStyle/>
        <a:p>
          <a:endParaRPr lang="ru-RU"/>
        </a:p>
      </dgm:t>
    </dgm:pt>
    <dgm:pt modelId="{408F9278-E1CD-4049-96DF-01292A62CFFE}" type="sibTrans" cxnId="{C84FBCCA-7596-4824-9C5A-67D5A5B58ACB}">
      <dgm:prSet/>
      <dgm:spPr/>
      <dgm:t>
        <a:bodyPr/>
        <a:lstStyle/>
        <a:p>
          <a:endParaRPr lang="ru-RU"/>
        </a:p>
      </dgm:t>
    </dgm:pt>
    <dgm:pt modelId="{DC51D469-8769-4EDD-84CF-63C8F86A03D3}" type="pres">
      <dgm:prSet presAssocID="{2E569ED6-3899-4223-96AC-B90E17B4C429}" presName="CompostProcess" presStyleCnt="0">
        <dgm:presLayoutVars>
          <dgm:dir/>
          <dgm:resizeHandles val="exact"/>
        </dgm:presLayoutVars>
      </dgm:prSet>
      <dgm:spPr/>
    </dgm:pt>
    <dgm:pt modelId="{CC842DD8-3B4C-409D-9C36-AFBCAE9ED7BA}" type="pres">
      <dgm:prSet presAssocID="{2E569ED6-3899-4223-96AC-B90E17B4C429}" presName="arrow" presStyleLbl="bgShp" presStyleIdx="0" presStyleCnt="1"/>
      <dgm:spPr/>
    </dgm:pt>
    <dgm:pt modelId="{617732E3-B821-44A9-A8D6-D88D24F05FAF}" type="pres">
      <dgm:prSet presAssocID="{2E569ED6-3899-4223-96AC-B90E17B4C429}" presName="linearProcess" presStyleCnt="0"/>
      <dgm:spPr/>
    </dgm:pt>
    <dgm:pt modelId="{EF504358-1521-4574-AFDA-6D118C3816AF}" type="pres">
      <dgm:prSet presAssocID="{EACE4F7F-C910-4042-AAF0-D0E56AC68E6E}" presName="textNode" presStyleLbl="node1" presStyleIdx="0" presStyleCnt="3" custScaleY="1145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226D08-74B4-4B1C-96C1-9BB71F05F02C}" type="pres">
      <dgm:prSet presAssocID="{EA21D88A-394E-468B-A9C9-FC81F41D3EC6}" presName="sibTrans" presStyleCnt="0"/>
      <dgm:spPr/>
    </dgm:pt>
    <dgm:pt modelId="{2165C1ED-D21E-4F76-8ECC-747DA30B5D5C}" type="pres">
      <dgm:prSet presAssocID="{4959F42E-B299-4447-9352-34714FDBAD1D}" presName="textNode" presStyleLbl="node1" presStyleIdx="1" presStyleCnt="3" custScaleY="1302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40E42B-6DA4-4570-A440-F3CB78E01E79}" type="pres">
      <dgm:prSet presAssocID="{E4BBE63D-0948-4B48-A78B-9A9DB0BF8299}" presName="sibTrans" presStyleCnt="0"/>
      <dgm:spPr/>
    </dgm:pt>
    <dgm:pt modelId="{FB150E16-4421-4866-B48D-817497D636A0}" type="pres">
      <dgm:prSet presAssocID="{670B46CB-A93F-4040-854A-FEACE4D52DD2}" presName="textNode" presStyleLbl="node1" presStyleIdx="2" presStyleCnt="3" custScaleY="1250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4FBCCA-7596-4824-9C5A-67D5A5B58ACB}" srcId="{2E569ED6-3899-4223-96AC-B90E17B4C429}" destId="{670B46CB-A93F-4040-854A-FEACE4D52DD2}" srcOrd="2" destOrd="0" parTransId="{30055860-9766-4333-A95D-A05B228805D9}" sibTransId="{408F9278-E1CD-4049-96DF-01292A62CFFE}"/>
    <dgm:cxn modelId="{3C73CA63-03DD-455B-B7C2-3F3D3BFB5537}" type="presOf" srcId="{EACE4F7F-C910-4042-AAF0-D0E56AC68E6E}" destId="{EF504358-1521-4574-AFDA-6D118C3816AF}" srcOrd="0" destOrd="0" presId="urn:microsoft.com/office/officeart/2005/8/layout/hProcess9"/>
    <dgm:cxn modelId="{89A01EE4-1E52-48B0-BC6F-EB58470090A2}" srcId="{2E569ED6-3899-4223-96AC-B90E17B4C429}" destId="{4959F42E-B299-4447-9352-34714FDBAD1D}" srcOrd="1" destOrd="0" parTransId="{31CDD638-197C-4D9D-AD5B-2B07BD73B3CB}" sibTransId="{E4BBE63D-0948-4B48-A78B-9A9DB0BF8299}"/>
    <dgm:cxn modelId="{005813D9-61B7-47BE-A897-807DAD2927D1}" type="presOf" srcId="{4959F42E-B299-4447-9352-34714FDBAD1D}" destId="{2165C1ED-D21E-4F76-8ECC-747DA30B5D5C}" srcOrd="0" destOrd="0" presId="urn:microsoft.com/office/officeart/2005/8/layout/hProcess9"/>
    <dgm:cxn modelId="{62BE12F4-9ED0-4D39-98D5-E18D6A4692FF}" type="presOf" srcId="{670B46CB-A93F-4040-854A-FEACE4D52DD2}" destId="{FB150E16-4421-4866-B48D-817497D636A0}" srcOrd="0" destOrd="0" presId="urn:microsoft.com/office/officeart/2005/8/layout/hProcess9"/>
    <dgm:cxn modelId="{5809C772-0494-4300-9D42-5D05EB8A19B0}" type="presOf" srcId="{2E569ED6-3899-4223-96AC-B90E17B4C429}" destId="{DC51D469-8769-4EDD-84CF-63C8F86A03D3}" srcOrd="0" destOrd="0" presId="urn:microsoft.com/office/officeart/2005/8/layout/hProcess9"/>
    <dgm:cxn modelId="{3D28398E-CBD7-434A-BF4F-422DF3C62851}" srcId="{2E569ED6-3899-4223-96AC-B90E17B4C429}" destId="{EACE4F7F-C910-4042-AAF0-D0E56AC68E6E}" srcOrd="0" destOrd="0" parTransId="{341D96E2-EA44-4139-BF68-47D20AF6352C}" sibTransId="{EA21D88A-394E-468B-A9C9-FC81F41D3EC6}"/>
    <dgm:cxn modelId="{11A09FAF-592A-4D34-B862-CCBCEC1963E7}" type="presParOf" srcId="{DC51D469-8769-4EDD-84CF-63C8F86A03D3}" destId="{CC842DD8-3B4C-409D-9C36-AFBCAE9ED7BA}" srcOrd="0" destOrd="0" presId="urn:microsoft.com/office/officeart/2005/8/layout/hProcess9"/>
    <dgm:cxn modelId="{5A294BD5-2B68-4713-AB63-98962343C68B}" type="presParOf" srcId="{DC51D469-8769-4EDD-84CF-63C8F86A03D3}" destId="{617732E3-B821-44A9-A8D6-D88D24F05FAF}" srcOrd="1" destOrd="0" presId="urn:microsoft.com/office/officeart/2005/8/layout/hProcess9"/>
    <dgm:cxn modelId="{289050EA-7F06-4B7F-88D7-CE75202A1CB0}" type="presParOf" srcId="{617732E3-B821-44A9-A8D6-D88D24F05FAF}" destId="{EF504358-1521-4574-AFDA-6D118C3816AF}" srcOrd="0" destOrd="0" presId="urn:microsoft.com/office/officeart/2005/8/layout/hProcess9"/>
    <dgm:cxn modelId="{049CCB62-399D-4103-9E98-8B7620CC7389}" type="presParOf" srcId="{617732E3-B821-44A9-A8D6-D88D24F05FAF}" destId="{99226D08-74B4-4B1C-96C1-9BB71F05F02C}" srcOrd="1" destOrd="0" presId="urn:microsoft.com/office/officeart/2005/8/layout/hProcess9"/>
    <dgm:cxn modelId="{DF16A968-238D-464E-BAC0-40CB05643A8A}" type="presParOf" srcId="{617732E3-B821-44A9-A8D6-D88D24F05FAF}" destId="{2165C1ED-D21E-4F76-8ECC-747DA30B5D5C}" srcOrd="2" destOrd="0" presId="urn:microsoft.com/office/officeart/2005/8/layout/hProcess9"/>
    <dgm:cxn modelId="{82B9F991-FFED-4C66-BDFB-1974E9D54DC2}" type="presParOf" srcId="{617732E3-B821-44A9-A8D6-D88D24F05FAF}" destId="{2240E42B-6DA4-4570-A440-F3CB78E01E79}" srcOrd="3" destOrd="0" presId="urn:microsoft.com/office/officeart/2005/8/layout/hProcess9"/>
    <dgm:cxn modelId="{EB6F0823-D80B-45FF-9739-C764C04798F9}" type="presParOf" srcId="{617732E3-B821-44A9-A8D6-D88D24F05FAF}" destId="{FB150E16-4421-4866-B48D-817497D636A0}" srcOrd="4" destOrd="0" presId="urn:microsoft.com/office/officeart/2005/8/layout/hProcess9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CD31D9-2A25-469C-8D2F-C534F1750A79}" type="doc">
      <dgm:prSet loTypeId="urn:microsoft.com/office/officeart/2005/8/layout/chevron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A0576DA-CDE0-4CCE-AF42-B5944A46082C}">
      <dgm:prSet phldrT="[Текст]"/>
      <dgm:spPr/>
      <dgm:t>
        <a:bodyPr/>
        <a:lstStyle/>
        <a:p>
          <a:r>
            <a:rPr lang="kk-KZ" b="1" dirty="0" smtClean="0">
              <a:latin typeface="Times New Roman" pitchFamily="18" charset="0"/>
              <a:cs typeface="Times New Roman" pitchFamily="18" charset="0"/>
            </a:rPr>
            <a:t>Сабақ тақырыбы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dirty="0"/>
        </a:p>
      </dgm:t>
    </dgm:pt>
    <dgm:pt modelId="{E5A449DC-72C1-4FDA-BC3E-47D5DE7F1CA4}" type="parTrans" cxnId="{B43BF5A1-E63D-48C4-976B-841186503907}">
      <dgm:prSet/>
      <dgm:spPr/>
      <dgm:t>
        <a:bodyPr/>
        <a:lstStyle/>
        <a:p>
          <a:endParaRPr lang="ru-RU"/>
        </a:p>
      </dgm:t>
    </dgm:pt>
    <dgm:pt modelId="{C2AA56D3-425D-4445-870D-C743CFF3CAF2}" type="sibTrans" cxnId="{B43BF5A1-E63D-48C4-976B-841186503907}">
      <dgm:prSet/>
      <dgm:spPr/>
      <dgm:t>
        <a:bodyPr/>
        <a:lstStyle/>
        <a:p>
          <a:endParaRPr lang="ru-RU"/>
        </a:p>
      </dgm:t>
    </dgm:pt>
    <dgm:pt modelId="{921F464A-9E8F-4ED6-BBAF-56FB191156DB}">
      <dgm:prSet phldrT="[Текст]"/>
      <dgm:spPr/>
      <dgm:t>
        <a:bodyPr/>
        <a:lstStyle/>
        <a:p>
          <a:r>
            <a:rPr lang="kk-KZ" b="1" dirty="0" smtClean="0">
              <a:latin typeface="Times New Roman" pitchFamily="18" charset="0"/>
              <a:cs typeface="Times New Roman" pitchFamily="18" charset="0"/>
            </a:rPr>
            <a:t>Аралас сандарды қосу және азайту.</a:t>
          </a:r>
          <a:endParaRPr lang="ru-RU" dirty="0"/>
        </a:p>
      </dgm:t>
    </dgm:pt>
    <dgm:pt modelId="{82C8AAE8-F292-4BDE-8F7F-6B59EDF1173D}" type="parTrans" cxnId="{B0DBE23E-8E5F-470A-B15A-9F219A84C913}">
      <dgm:prSet/>
      <dgm:spPr/>
      <dgm:t>
        <a:bodyPr/>
        <a:lstStyle/>
        <a:p>
          <a:endParaRPr lang="ru-RU"/>
        </a:p>
      </dgm:t>
    </dgm:pt>
    <dgm:pt modelId="{406823E8-46FB-4371-8AC1-06F01DACD25B}" type="sibTrans" cxnId="{B0DBE23E-8E5F-470A-B15A-9F219A84C913}">
      <dgm:prSet/>
      <dgm:spPr/>
      <dgm:t>
        <a:bodyPr/>
        <a:lstStyle/>
        <a:p>
          <a:endParaRPr lang="ru-RU"/>
        </a:p>
      </dgm:t>
    </dgm:pt>
    <dgm:pt modelId="{2B3D8DBA-5B74-4AEF-B22C-249D34559D70}">
      <dgm:prSet phldrT="[Текст]"/>
      <dgm:spPr/>
      <dgm:t>
        <a:bodyPr/>
        <a:lstStyle/>
        <a:p>
          <a:r>
            <a:rPr lang="kk-KZ" dirty="0" smtClean="0">
              <a:solidFill>
                <a:schemeClr val="dk1"/>
              </a:solidFill>
              <a:latin typeface="Times New Roman" pitchFamily="18" charset="0"/>
              <a:ea typeface="+mn-ea"/>
              <a:cs typeface="Times New Roman" pitchFamily="18" charset="0"/>
            </a:rPr>
            <a:t>Сабақ мақсаттары (оқу бағдарламасына сілтеме)</a:t>
          </a:r>
          <a:endParaRPr lang="ru-RU" dirty="0"/>
        </a:p>
      </dgm:t>
    </dgm:pt>
    <dgm:pt modelId="{6C2C4C0C-EBF5-4177-9F9D-167671804F7F}" type="parTrans" cxnId="{650861A4-06FC-429A-9125-D3332FAB9EA5}">
      <dgm:prSet/>
      <dgm:spPr/>
      <dgm:t>
        <a:bodyPr/>
        <a:lstStyle/>
        <a:p>
          <a:endParaRPr lang="ru-RU"/>
        </a:p>
      </dgm:t>
    </dgm:pt>
    <dgm:pt modelId="{327907CB-25F0-4CF3-BE85-2CEB4C2A5347}" type="sibTrans" cxnId="{650861A4-06FC-429A-9125-D3332FAB9EA5}">
      <dgm:prSet/>
      <dgm:spPr/>
      <dgm:t>
        <a:bodyPr/>
        <a:lstStyle/>
        <a:p>
          <a:endParaRPr lang="ru-RU"/>
        </a:p>
      </dgm:t>
    </dgm:pt>
    <dgm:pt modelId="{B9D39717-BC89-44CD-98C1-FD76E4F59132}">
      <dgm:prSet phldrT="[Текст]"/>
      <dgm:spPr/>
      <dgm:t>
        <a:bodyPr/>
        <a:lstStyle/>
        <a:p>
          <a:r>
            <a:rPr lang="kk-KZ" dirty="0" smtClean="0">
              <a:solidFill>
                <a:schemeClr val="dk1"/>
              </a:solidFill>
              <a:latin typeface="Times New Roman" pitchFamily="18" charset="0"/>
              <a:ea typeface="+mn-ea"/>
              <a:cs typeface="Times New Roman" pitchFamily="18" charset="0"/>
            </a:rPr>
            <a:t>5.1.1.1 натурал сандар жиыны ұғымын меңгеру;</a:t>
          </a:r>
          <a:endParaRPr lang="ru-RU" dirty="0"/>
        </a:p>
      </dgm:t>
    </dgm:pt>
    <dgm:pt modelId="{EB6EF2CE-4464-4C13-AD28-EB2E26EEFFAB}" type="parTrans" cxnId="{36AC0C3A-EF32-4192-9EBD-6F91255A62C6}">
      <dgm:prSet/>
      <dgm:spPr/>
      <dgm:t>
        <a:bodyPr/>
        <a:lstStyle/>
        <a:p>
          <a:endParaRPr lang="ru-RU"/>
        </a:p>
      </dgm:t>
    </dgm:pt>
    <dgm:pt modelId="{ED05830A-843C-4092-9AEA-916FDBE6BE4A}" type="sibTrans" cxnId="{36AC0C3A-EF32-4192-9EBD-6F91255A62C6}">
      <dgm:prSet/>
      <dgm:spPr/>
      <dgm:t>
        <a:bodyPr/>
        <a:lstStyle/>
        <a:p>
          <a:endParaRPr lang="ru-RU"/>
        </a:p>
      </dgm:t>
    </dgm:pt>
    <dgm:pt modelId="{1337301A-AFCD-4D89-826F-999AF8F6265B}">
      <dgm:prSet phldrT="[Текст]"/>
      <dgm:spPr/>
      <dgm:t>
        <a:bodyPr/>
        <a:lstStyle/>
        <a:p>
          <a:r>
            <a:rPr lang="kk-KZ" b="1" dirty="0" smtClean="0">
              <a:latin typeface="Times New Roman" pitchFamily="18" charset="0"/>
              <a:cs typeface="Times New Roman" pitchFamily="18" charset="0"/>
            </a:rPr>
            <a:t>Сабақ мақсаттары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998A330-5045-48B1-9E48-D962DA4CE25B}" type="parTrans" cxnId="{F81DA4F1-535F-4F1D-8983-0C076AC8BC34}">
      <dgm:prSet/>
      <dgm:spPr/>
      <dgm:t>
        <a:bodyPr/>
        <a:lstStyle/>
        <a:p>
          <a:endParaRPr lang="ru-RU"/>
        </a:p>
      </dgm:t>
    </dgm:pt>
    <dgm:pt modelId="{64F721A7-8A13-4867-BDE1-52DEB104F4B1}" type="sibTrans" cxnId="{F81DA4F1-535F-4F1D-8983-0C076AC8BC34}">
      <dgm:prSet/>
      <dgm:spPr/>
      <dgm:t>
        <a:bodyPr/>
        <a:lstStyle/>
        <a:p>
          <a:endParaRPr lang="ru-RU"/>
        </a:p>
      </dgm:t>
    </dgm:pt>
    <dgm:pt modelId="{240104A0-F4EB-4284-B0AC-7F7989AB4161}">
      <dgm:prSet phldrT="[Текст]"/>
      <dgm:spPr/>
      <dgm:t>
        <a:bodyPr/>
        <a:lstStyle/>
        <a:p>
          <a:r>
            <a:rPr lang="kk-KZ" dirty="0" smtClean="0">
              <a:latin typeface="Times New Roman" pitchFamily="18" charset="0"/>
              <a:cs typeface="Times New Roman" pitchFamily="18" charset="0"/>
            </a:rPr>
            <a:t>Аралас сандарды ажырата алады;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2C9B4F3-F75C-4AB2-BCC2-04BE700D8491}" type="parTrans" cxnId="{F7F7FA62-5A1F-428A-98E6-C3F15F7846B6}">
      <dgm:prSet/>
      <dgm:spPr/>
      <dgm:t>
        <a:bodyPr/>
        <a:lstStyle/>
        <a:p>
          <a:endParaRPr lang="ru-RU"/>
        </a:p>
      </dgm:t>
    </dgm:pt>
    <dgm:pt modelId="{6B4B4056-528C-4244-A72A-370C7144FCD5}" type="sibTrans" cxnId="{F7F7FA62-5A1F-428A-98E6-C3F15F7846B6}">
      <dgm:prSet/>
      <dgm:spPr/>
      <dgm:t>
        <a:bodyPr/>
        <a:lstStyle/>
        <a:p>
          <a:endParaRPr lang="ru-RU"/>
        </a:p>
      </dgm:t>
    </dgm:pt>
    <dgm:pt modelId="{3ADA6E55-D5CE-479E-924B-65EBAFEFBFAE}">
      <dgm:prSet/>
      <dgm:spPr/>
      <dgm:t>
        <a:bodyPr/>
        <a:lstStyle/>
        <a:p>
          <a:r>
            <a:rPr lang="kk-KZ" smtClean="0">
              <a:solidFill>
                <a:schemeClr val="dk1"/>
              </a:solidFill>
              <a:latin typeface="Times New Roman" pitchFamily="18" charset="0"/>
              <a:ea typeface="+mn-ea"/>
              <a:cs typeface="Times New Roman" pitchFamily="18" charset="0"/>
            </a:rPr>
            <a:t>5.1.1.11 аралас сан анықтамасын білу;</a:t>
          </a:r>
          <a:endParaRPr lang="ru-RU" dirty="0" smtClean="0">
            <a:solidFill>
              <a:schemeClr val="dk1"/>
            </a:solidFill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51467279-7269-4799-9670-974CF423F2C3}" type="parTrans" cxnId="{0CA59FCA-2C36-445D-B253-FC90C6684230}">
      <dgm:prSet/>
      <dgm:spPr/>
      <dgm:t>
        <a:bodyPr/>
        <a:lstStyle/>
        <a:p>
          <a:endParaRPr lang="ru-RU"/>
        </a:p>
      </dgm:t>
    </dgm:pt>
    <dgm:pt modelId="{398A7F34-16A4-4793-89F7-9BD3AAFDDB9D}" type="sibTrans" cxnId="{0CA59FCA-2C36-445D-B253-FC90C6684230}">
      <dgm:prSet/>
      <dgm:spPr/>
      <dgm:t>
        <a:bodyPr/>
        <a:lstStyle/>
        <a:p>
          <a:endParaRPr lang="ru-RU"/>
        </a:p>
      </dgm:t>
    </dgm:pt>
    <dgm:pt modelId="{FE4ABB86-1046-40E1-9D53-E155FECC4C05}">
      <dgm:prSet/>
      <dgm:spPr/>
      <dgm:t>
        <a:bodyPr/>
        <a:lstStyle/>
        <a:p>
          <a:r>
            <a:rPr lang="kk-KZ" dirty="0" smtClean="0">
              <a:solidFill>
                <a:schemeClr val="dk1"/>
              </a:solidFill>
              <a:latin typeface="Times New Roman" pitchFamily="18" charset="0"/>
              <a:ea typeface="+mn-ea"/>
              <a:cs typeface="Times New Roman" pitchFamily="18" charset="0"/>
            </a:rPr>
            <a:t>5.1.2.13 бұрыс бөлшекті аралас санға және аралас санды бұрыс бөлшекке  айналдыру; </a:t>
          </a:r>
          <a:endParaRPr lang="ru-RU" dirty="0" smtClean="0">
            <a:solidFill>
              <a:schemeClr val="dk1"/>
            </a:solidFill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0C5C216E-32C2-4189-ABE1-BDE161A92F62}" type="parTrans" cxnId="{10C1AA48-6A09-43E4-844B-0A2A29151D9B}">
      <dgm:prSet/>
      <dgm:spPr/>
      <dgm:t>
        <a:bodyPr/>
        <a:lstStyle/>
        <a:p>
          <a:endParaRPr lang="ru-RU"/>
        </a:p>
      </dgm:t>
    </dgm:pt>
    <dgm:pt modelId="{71D636FC-F1F9-4ED1-9FC8-86FE9448E3FE}" type="sibTrans" cxnId="{10C1AA48-6A09-43E4-844B-0A2A29151D9B}">
      <dgm:prSet/>
      <dgm:spPr/>
      <dgm:t>
        <a:bodyPr/>
        <a:lstStyle/>
        <a:p>
          <a:endParaRPr lang="ru-RU"/>
        </a:p>
      </dgm:t>
    </dgm:pt>
    <dgm:pt modelId="{8BAB7298-EAE7-4C4C-9FD7-AC91B844BF05}">
      <dgm:prSet/>
      <dgm:spPr/>
      <dgm:t>
        <a:bodyPr/>
        <a:lstStyle/>
        <a:p>
          <a:r>
            <a:rPr lang="ru-RU" dirty="0" smtClean="0">
              <a:solidFill>
                <a:schemeClr val="dk1"/>
              </a:solidFill>
              <a:latin typeface="Times New Roman" pitchFamily="18" charset="0"/>
              <a:ea typeface="+mn-ea"/>
              <a:cs typeface="Times New Roman" pitchFamily="18" charset="0"/>
            </a:rPr>
            <a:t>5.1.2.20 </a:t>
          </a:r>
          <a:r>
            <a:rPr lang="kk-KZ" dirty="0" smtClean="0">
              <a:solidFill>
                <a:schemeClr val="dk1"/>
              </a:solidFill>
              <a:latin typeface="Times New Roman" pitchFamily="18" charset="0"/>
              <a:ea typeface="+mn-ea"/>
              <a:cs typeface="Times New Roman" pitchFamily="18" charset="0"/>
            </a:rPr>
            <a:t>аралас сандарды қосу және азайтуды орындау;</a:t>
          </a:r>
          <a:endParaRPr lang="ru-RU" dirty="0">
            <a:latin typeface="Times New Roman" pitchFamily="18" charset="0"/>
            <a:ea typeface="Times New Roman"/>
            <a:cs typeface="Times New Roman" pitchFamily="18" charset="0"/>
          </a:endParaRPr>
        </a:p>
      </dgm:t>
    </dgm:pt>
    <dgm:pt modelId="{066914CA-8F6A-46CE-A84D-5C69F13C2196}" type="parTrans" cxnId="{98ADE48B-BE85-4369-9736-4A86946297F2}">
      <dgm:prSet/>
      <dgm:spPr/>
      <dgm:t>
        <a:bodyPr/>
        <a:lstStyle/>
        <a:p>
          <a:endParaRPr lang="ru-RU"/>
        </a:p>
      </dgm:t>
    </dgm:pt>
    <dgm:pt modelId="{F39EDA2F-082D-43E7-B620-B47BA3AB5767}" type="sibTrans" cxnId="{98ADE48B-BE85-4369-9736-4A86946297F2}">
      <dgm:prSet/>
      <dgm:spPr/>
      <dgm:t>
        <a:bodyPr/>
        <a:lstStyle/>
        <a:p>
          <a:endParaRPr lang="ru-RU"/>
        </a:p>
      </dgm:t>
    </dgm:pt>
    <dgm:pt modelId="{3FFBD7E6-5F3A-4684-AEC9-63CC86661201}">
      <dgm:prSet/>
      <dgm:spPr/>
      <dgm:t>
        <a:bodyPr/>
        <a:lstStyle/>
        <a:p>
          <a:r>
            <a:rPr lang="kk-KZ" smtClean="0">
              <a:latin typeface="Times New Roman" pitchFamily="18" charset="0"/>
              <a:cs typeface="Times New Roman" pitchFamily="18" charset="0"/>
            </a:rPr>
            <a:t>Аралас санды бұрыс бөлшекке және керісінше, бұрыс бөлшекті аралас санға келтіреді;</a:t>
          </a:r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E2FB46C-D704-4694-8DD7-4C1C973E5D4D}" type="parTrans" cxnId="{9733E1DD-98F6-4F6F-B1B3-2194C5DBE9B5}">
      <dgm:prSet/>
      <dgm:spPr/>
      <dgm:t>
        <a:bodyPr/>
        <a:lstStyle/>
        <a:p>
          <a:endParaRPr lang="ru-RU"/>
        </a:p>
      </dgm:t>
    </dgm:pt>
    <dgm:pt modelId="{3CF31904-BF75-4366-98C0-D0EB5B3EE4E2}" type="sibTrans" cxnId="{9733E1DD-98F6-4F6F-B1B3-2194C5DBE9B5}">
      <dgm:prSet/>
      <dgm:spPr/>
      <dgm:t>
        <a:bodyPr/>
        <a:lstStyle/>
        <a:p>
          <a:endParaRPr lang="ru-RU"/>
        </a:p>
      </dgm:t>
    </dgm:pt>
    <dgm:pt modelId="{F70D411F-6E59-4172-BF39-2541A61E9CDA}">
      <dgm:prSet/>
      <dgm:spPr/>
      <dgm:t>
        <a:bodyPr/>
        <a:lstStyle/>
        <a:p>
          <a:r>
            <a:rPr lang="kk-KZ" dirty="0" smtClean="0">
              <a:latin typeface="Times New Roman" pitchFamily="18" charset="0"/>
              <a:cs typeface="Times New Roman" pitchFamily="18" charset="0"/>
            </a:rPr>
            <a:t>Аралас сандарды қосуды және азайтуды біледі.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EA279BF-FCF0-41EE-B09A-03250A4EBAA6}" type="parTrans" cxnId="{467C14BA-8C7F-46D0-AA43-9E639DF51A7C}">
      <dgm:prSet/>
      <dgm:spPr/>
      <dgm:t>
        <a:bodyPr/>
        <a:lstStyle/>
        <a:p>
          <a:endParaRPr lang="ru-RU"/>
        </a:p>
      </dgm:t>
    </dgm:pt>
    <dgm:pt modelId="{66292924-424E-46CF-9B91-63AA8A3DE7E6}" type="sibTrans" cxnId="{467C14BA-8C7F-46D0-AA43-9E639DF51A7C}">
      <dgm:prSet/>
      <dgm:spPr/>
      <dgm:t>
        <a:bodyPr/>
        <a:lstStyle/>
        <a:p>
          <a:endParaRPr lang="ru-RU"/>
        </a:p>
      </dgm:t>
    </dgm:pt>
    <dgm:pt modelId="{F4D7986F-6F99-43F7-B53E-DAEAC4A5034E}" type="pres">
      <dgm:prSet presAssocID="{3CCD31D9-2A25-469C-8D2F-C534F1750A7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20D8CF-C528-4C38-B15F-C6E70229C9CB}" type="pres">
      <dgm:prSet presAssocID="{8A0576DA-CDE0-4CCE-AF42-B5944A46082C}" presName="composite" presStyleCnt="0"/>
      <dgm:spPr/>
    </dgm:pt>
    <dgm:pt modelId="{B0C1EC9E-84A4-4078-858E-BEAF07BC6BAB}" type="pres">
      <dgm:prSet presAssocID="{8A0576DA-CDE0-4CCE-AF42-B5944A46082C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855A60-DA1F-4E57-AA4D-5120D715951D}" type="pres">
      <dgm:prSet presAssocID="{8A0576DA-CDE0-4CCE-AF42-B5944A46082C}" presName="descendantText" presStyleLbl="alignAcc1" presStyleIdx="0" presStyleCnt="3" custScaleX="83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84BD80-AF6D-4C7E-81F2-0A472DDCD9F4}" type="pres">
      <dgm:prSet presAssocID="{C2AA56D3-425D-4445-870D-C743CFF3CAF2}" presName="sp" presStyleCnt="0"/>
      <dgm:spPr/>
    </dgm:pt>
    <dgm:pt modelId="{24A0FD44-42F4-42CC-BF97-6403999223E0}" type="pres">
      <dgm:prSet presAssocID="{2B3D8DBA-5B74-4AEF-B22C-249D34559D70}" presName="composite" presStyleCnt="0"/>
      <dgm:spPr/>
    </dgm:pt>
    <dgm:pt modelId="{C1C05A44-42F6-4847-B4BF-807309E2A2ED}" type="pres">
      <dgm:prSet presAssocID="{2B3D8DBA-5B74-4AEF-B22C-249D34559D7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754C97-0392-4F6D-8D3E-46B0B15141D5}" type="pres">
      <dgm:prSet presAssocID="{2B3D8DBA-5B74-4AEF-B22C-249D34559D70}" presName="descendantText" presStyleLbl="alignAcc1" presStyleIdx="1" presStyleCnt="3" custScaleX="83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5EECDD-33C7-4AF5-B8C0-427AFC915E2F}" type="pres">
      <dgm:prSet presAssocID="{327907CB-25F0-4CF3-BE85-2CEB4C2A5347}" presName="sp" presStyleCnt="0"/>
      <dgm:spPr/>
    </dgm:pt>
    <dgm:pt modelId="{D4A3304B-09B0-4A19-BDFE-FF60F3A3019F}" type="pres">
      <dgm:prSet presAssocID="{1337301A-AFCD-4D89-826F-999AF8F6265B}" presName="composite" presStyleCnt="0"/>
      <dgm:spPr/>
    </dgm:pt>
    <dgm:pt modelId="{65DE4281-22D1-4841-81B5-EA73174C5511}" type="pres">
      <dgm:prSet presAssocID="{1337301A-AFCD-4D89-826F-999AF8F6265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DF7A45-9921-4AE1-9173-6AE87517A397}" type="pres">
      <dgm:prSet presAssocID="{1337301A-AFCD-4D89-826F-999AF8F6265B}" presName="descendantText" presStyleLbl="alignAcc1" presStyleIdx="2" presStyleCnt="3" custScaleX="837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3A8A8A-9AB2-43A6-9EB7-E0F24E0A731E}" type="presOf" srcId="{921F464A-9E8F-4ED6-BBAF-56FB191156DB}" destId="{48855A60-DA1F-4E57-AA4D-5120D715951D}" srcOrd="0" destOrd="0" presId="urn:microsoft.com/office/officeart/2005/8/layout/chevron2"/>
    <dgm:cxn modelId="{467C14BA-8C7F-46D0-AA43-9E639DF51A7C}" srcId="{1337301A-AFCD-4D89-826F-999AF8F6265B}" destId="{F70D411F-6E59-4172-BF39-2541A61E9CDA}" srcOrd="2" destOrd="0" parTransId="{9EA279BF-FCF0-41EE-B09A-03250A4EBAA6}" sibTransId="{66292924-424E-46CF-9B91-63AA8A3DE7E6}"/>
    <dgm:cxn modelId="{ED65FD96-1FBE-4F64-A564-850EB34D3A1D}" type="presOf" srcId="{3CCD31D9-2A25-469C-8D2F-C534F1750A79}" destId="{F4D7986F-6F99-43F7-B53E-DAEAC4A5034E}" srcOrd="0" destOrd="0" presId="urn:microsoft.com/office/officeart/2005/8/layout/chevron2"/>
    <dgm:cxn modelId="{10C1AA48-6A09-43E4-844B-0A2A29151D9B}" srcId="{2B3D8DBA-5B74-4AEF-B22C-249D34559D70}" destId="{FE4ABB86-1046-40E1-9D53-E155FECC4C05}" srcOrd="2" destOrd="0" parTransId="{0C5C216E-32C2-4189-ABE1-BDE161A92F62}" sibTransId="{71D636FC-F1F9-4ED1-9FC8-86FE9448E3FE}"/>
    <dgm:cxn modelId="{F7F7FA62-5A1F-428A-98E6-C3F15F7846B6}" srcId="{1337301A-AFCD-4D89-826F-999AF8F6265B}" destId="{240104A0-F4EB-4284-B0AC-7F7989AB4161}" srcOrd="0" destOrd="0" parTransId="{D2C9B4F3-F75C-4AB2-BCC2-04BE700D8491}" sibTransId="{6B4B4056-528C-4244-A72A-370C7144FCD5}"/>
    <dgm:cxn modelId="{3B73DD4B-6D03-40E0-BE4B-5E9346FD1275}" type="presOf" srcId="{1337301A-AFCD-4D89-826F-999AF8F6265B}" destId="{65DE4281-22D1-4841-81B5-EA73174C5511}" srcOrd="0" destOrd="0" presId="urn:microsoft.com/office/officeart/2005/8/layout/chevron2"/>
    <dgm:cxn modelId="{98ADE48B-BE85-4369-9736-4A86946297F2}" srcId="{2B3D8DBA-5B74-4AEF-B22C-249D34559D70}" destId="{8BAB7298-EAE7-4C4C-9FD7-AC91B844BF05}" srcOrd="3" destOrd="0" parTransId="{066914CA-8F6A-46CE-A84D-5C69F13C2196}" sibTransId="{F39EDA2F-082D-43E7-B620-B47BA3AB5767}"/>
    <dgm:cxn modelId="{F81DA4F1-535F-4F1D-8983-0C076AC8BC34}" srcId="{3CCD31D9-2A25-469C-8D2F-C534F1750A79}" destId="{1337301A-AFCD-4D89-826F-999AF8F6265B}" srcOrd="2" destOrd="0" parTransId="{F998A330-5045-48B1-9E48-D962DA4CE25B}" sibTransId="{64F721A7-8A13-4867-BDE1-52DEB104F4B1}"/>
    <dgm:cxn modelId="{B0DBE23E-8E5F-470A-B15A-9F219A84C913}" srcId="{8A0576DA-CDE0-4CCE-AF42-B5944A46082C}" destId="{921F464A-9E8F-4ED6-BBAF-56FB191156DB}" srcOrd="0" destOrd="0" parTransId="{82C8AAE8-F292-4BDE-8F7F-6B59EDF1173D}" sibTransId="{406823E8-46FB-4371-8AC1-06F01DACD25B}"/>
    <dgm:cxn modelId="{8AD5CF95-6FEF-4002-A31C-AF0CEAC89994}" type="presOf" srcId="{B9D39717-BC89-44CD-98C1-FD76E4F59132}" destId="{83754C97-0392-4F6D-8D3E-46B0B15141D5}" srcOrd="0" destOrd="0" presId="urn:microsoft.com/office/officeart/2005/8/layout/chevron2"/>
    <dgm:cxn modelId="{31382DF1-A62C-400D-8942-0F5FD892AA6E}" type="presOf" srcId="{8A0576DA-CDE0-4CCE-AF42-B5944A46082C}" destId="{B0C1EC9E-84A4-4078-858E-BEAF07BC6BAB}" srcOrd="0" destOrd="0" presId="urn:microsoft.com/office/officeart/2005/8/layout/chevron2"/>
    <dgm:cxn modelId="{9733E1DD-98F6-4F6F-B1B3-2194C5DBE9B5}" srcId="{1337301A-AFCD-4D89-826F-999AF8F6265B}" destId="{3FFBD7E6-5F3A-4684-AEC9-63CC86661201}" srcOrd="1" destOrd="0" parTransId="{7E2FB46C-D704-4694-8DD7-4C1C973E5D4D}" sibTransId="{3CF31904-BF75-4366-98C0-D0EB5B3EE4E2}"/>
    <dgm:cxn modelId="{E6003696-86CE-4B73-975F-EE319F858C72}" type="presOf" srcId="{FE4ABB86-1046-40E1-9D53-E155FECC4C05}" destId="{83754C97-0392-4F6D-8D3E-46B0B15141D5}" srcOrd="0" destOrd="2" presId="urn:microsoft.com/office/officeart/2005/8/layout/chevron2"/>
    <dgm:cxn modelId="{650861A4-06FC-429A-9125-D3332FAB9EA5}" srcId="{3CCD31D9-2A25-469C-8D2F-C534F1750A79}" destId="{2B3D8DBA-5B74-4AEF-B22C-249D34559D70}" srcOrd="1" destOrd="0" parTransId="{6C2C4C0C-EBF5-4177-9F9D-167671804F7F}" sibTransId="{327907CB-25F0-4CF3-BE85-2CEB4C2A5347}"/>
    <dgm:cxn modelId="{73AD9E36-7C09-46E4-A86F-F6867AA4D638}" type="presOf" srcId="{F70D411F-6E59-4172-BF39-2541A61E9CDA}" destId="{DEDF7A45-9921-4AE1-9173-6AE87517A397}" srcOrd="0" destOrd="2" presId="urn:microsoft.com/office/officeart/2005/8/layout/chevron2"/>
    <dgm:cxn modelId="{0CA59FCA-2C36-445D-B253-FC90C6684230}" srcId="{2B3D8DBA-5B74-4AEF-B22C-249D34559D70}" destId="{3ADA6E55-D5CE-479E-924B-65EBAFEFBFAE}" srcOrd="1" destOrd="0" parTransId="{51467279-7269-4799-9670-974CF423F2C3}" sibTransId="{398A7F34-16A4-4793-89F7-9BD3AAFDDB9D}"/>
    <dgm:cxn modelId="{B43BF5A1-E63D-48C4-976B-841186503907}" srcId="{3CCD31D9-2A25-469C-8D2F-C534F1750A79}" destId="{8A0576DA-CDE0-4CCE-AF42-B5944A46082C}" srcOrd="0" destOrd="0" parTransId="{E5A449DC-72C1-4FDA-BC3E-47D5DE7F1CA4}" sibTransId="{C2AA56D3-425D-4445-870D-C743CFF3CAF2}"/>
    <dgm:cxn modelId="{09F021F2-0481-445D-9C4A-3A216558CAEE}" type="presOf" srcId="{3ADA6E55-D5CE-479E-924B-65EBAFEFBFAE}" destId="{83754C97-0392-4F6D-8D3E-46B0B15141D5}" srcOrd="0" destOrd="1" presId="urn:microsoft.com/office/officeart/2005/8/layout/chevron2"/>
    <dgm:cxn modelId="{24822F0D-0567-4A9F-AFA3-56488E8871E8}" type="presOf" srcId="{240104A0-F4EB-4284-B0AC-7F7989AB4161}" destId="{DEDF7A45-9921-4AE1-9173-6AE87517A397}" srcOrd="0" destOrd="0" presId="urn:microsoft.com/office/officeart/2005/8/layout/chevron2"/>
    <dgm:cxn modelId="{190F6B14-EB96-4EDE-96C4-DA8A173D4566}" type="presOf" srcId="{2B3D8DBA-5B74-4AEF-B22C-249D34559D70}" destId="{C1C05A44-42F6-4847-B4BF-807309E2A2ED}" srcOrd="0" destOrd="0" presId="urn:microsoft.com/office/officeart/2005/8/layout/chevron2"/>
    <dgm:cxn modelId="{36AC0C3A-EF32-4192-9EBD-6F91255A62C6}" srcId="{2B3D8DBA-5B74-4AEF-B22C-249D34559D70}" destId="{B9D39717-BC89-44CD-98C1-FD76E4F59132}" srcOrd="0" destOrd="0" parTransId="{EB6EF2CE-4464-4C13-AD28-EB2E26EEFFAB}" sibTransId="{ED05830A-843C-4092-9AEA-916FDBE6BE4A}"/>
    <dgm:cxn modelId="{6DFB038E-CE8C-47D9-AEEC-18FCCCCC3E99}" type="presOf" srcId="{3FFBD7E6-5F3A-4684-AEC9-63CC86661201}" destId="{DEDF7A45-9921-4AE1-9173-6AE87517A397}" srcOrd="0" destOrd="1" presId="urn:microsoft.com/office/officeart/2005/8/layout/chevron2"/>
    <dgm:cxn modelId="{05BB3D7C-B3BE-4E30-96C2-27A91514C091}" type="presOf" srcId="{8BAB7298-EAE7-4C4C-9FD7-AC91B844BF05}" destId="{83754C97-0392-4F6D-8D3E-46B0B15141D5}" srcOrd="0" destOrd="3" presId="urn:microsoft.com/office/officeart/2005/8/layout/chevron2"/>
    <dgm:cxn modelId="{540492F0-264F-4CE0-A15D-FAB66EB5EB59}" type="presParOf" srcId="{F4D7986F-6F99-43F7-B53E-DAEAC4A5034E}" destId="{3B20D8CF-C528-4C38-B15F-C6E70229C9CB}" srcOrd="0" destOrd="0" presId="urn:microsoft.com/office/officeart/2005/8/layout/chevron2"/>
    <dgm:cxn modelId="{A7C36FC8-AF03-4CB5-BDDA-5BF1F4F88374}" type="presParOf" srcId="{3B20D8CF-C528-4C38-B15F-C6E70229C9CB}" destId="{B0C1EC9E-84A4-4078-858E-BEAF07BC6BAB}" srcOrd="0" destOrd="0" presId="urn:microsoft.com/office/officeart/2005/8/layout/chevron2"/>
    <dgm:cxn modelId="{C83EFF2B-F596-4D5F-A02E-CA7CB5A20A70}" type="presParOf" srcId="{3B20D8CF-C528-4C38-B15F-C6E70229C9CB}" destId="{48855A60-DA1F-4E57-AA4D-5120D715951D}" srcOrd="1" destOrd="0" presId="urn:microsoft.com/office/officeart/2005/8/layout/chevron2"/>
    <dgm:cxn modelId="{B1BF1F8A-27CB-4295-A2A6-2256091D0F85}" type="presParOf" srcId="{F4D7986F-6F99-43F7-B53E-DAEAC4A5034E}" destId="{F284BD80-AF6D-4C7E-81F2-0A472DDCD9F4}" srcOrd="1" destOrd="0" presId="urn:microsoft.com/office/officeart/2005/8/layout/chevron2"/>
    <dgm:cxn modelId="{7BBC89B6-69A5-4801-829A-EAE6315BFB39}" type="presParOf" srcId="{F4D7986F-6F99-43F7-B53E-DAEAC4A5034E}" destId="{24A0FD44-42F4-42CC-BF97-6403999223E0}" srcOrd="2" destOrd="0" presId="urn:microsoft.com/office/officeart/2005/8/layout/chevron2"/>
    <dgm:cxn modelId="{B6E36C72-F77A-460A-AE4E-B3153AF2630E}" type="presParOf" srcId="{24A0FD44-42F4-42CC-BF97-6403999223E0}" destId="{C1C05A44-42F6-4847-B4BF-807309E2A2ED}" srcOrd="0" destOrd="0" presId="urn:microsoft.com/office/officeart/2005/8/layout/chevron2"/>
    <dgm:cxn modelId="{FCCBB73E-D460-4603-9513-6174500C6A2F}" type="presParOf" srcId="{24A0FD44-42F4-42CC-BF97-6403999223E0}" destId="{83754C97-0392-4F6D-8D3E-46B0B15141D5}" srcOrd="1" destOrd="0" presId="urn:microsoft.com/office/officeart/2005/8/layout/chevron2"/>
    <dgm:cxn modelId="{20AB8A80-D52C-488A-8A6F-EDF1A0986AF7}" type="presParOf" srcId="{F4D7986F-6F99-43F7-B53E-DAEAC4A5034E}" destId="{4B5EECDD-33C7-4AF5-B8C0-427AFC915E2F}" srcOrd="3" destOrd="0" presId="urn:microsoft.com/office/officeart/2005/8/layout/chevron2"/>
    <dgm:cxn modelId="{9C6BB2F9-5B0B-48E7-BE61-52A18B4B71E0}" type="presParOf" srcId="{F4D7986F-6F99-43F7-B53E-DAEAC4A5034E}" destId="{D4A3304B-09B0-4A19-BDFE-FF60F3A3019F}" srcOrd="4" destOrd="0" presId="urn:microsoft.com/office/officeart/2005/8/layout/chevron2"/>
    <dgm:cxn modelId="{E8FD47DF-FA32-4EEE-AC07-F52D906DD7B1}" type="presParOf" srcId="{D4A3304B-09B0-4A19-BDFE-FF60F3A3019F}" destId="{65DE4281-22D1-4841-81B5-EA73174C5511}" srcOrd="0" destOrd="0" presId="urn:microsoft.com/office/officeart/2005/8/layout/chevron2"/>
    <dgm:cxn modelId="{7CEFDDA9-A3BF-4866-ACFC-8F95291A2F95}" type="presParOf" srcId="{D4A3304B-09B0-4A19-BDFE-FF60F3A3019F}" destId="{DEDF7A45-9921-4AE1-9173-6AE87517A397}" srcOrd="1" destOrd="0" presId="urn:microsoft.com/office/officeart/2005/8/layout/chevron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7B9BC8-680D-48CE-A5C5-51BEE2982218}" type="doc">
      <dgm:prSet loTypeId="urn:microsoft.com/office/officeart/2005/8/layout/hierarchy3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1CC1303-846F-47B4-8E03-EAF21D3E9FD8}">
      <dgm:prSet phldrT="[Текст]"/>
      <dgm:spPr/>
      <dgm:t>
        <a:bodyPr/>
        <a:lstStyle/>
        <a:p>
          <a:r>
            <a:rPr lang="kk-KZ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ҚО-да туындаған проблемалар</a:t>
          </a:r>
          <a:endParaRPr lang="ru-RU" dirty="0"/>
        </a:p>
      </dgm:t>
    </dgm:pt>
    <dgm:pt modelId="{54873576-901D-4E04-9F69-3F92CB13067A}" type="parTrans" cxnId="{1816AF6D-46F0-43D8-BBDC-A8DBE99F74EE}">
      <dgm:prSet/>
      <dgm:spPr/>
      <dgm:t>
        <a:bodyPr/>
        <a:lstStyle/>
        <a:p>
          <a:endParaRPr lang="ru-RU"/>
        </a:p>
      </dgm:t>
    </dgm:pt>
    <dgm:pt modelId="{EBEAB412-9C19-4919-B472-ECC3C95343A8}" type="sibTrans" cxnId="{1816AF6D-46F0-43D8-BBDC-A8DBE99F74EE}">
      <dgm:prSet/>
      <dgm:spPr/>
      <dgm:t>
        <a:bodyPr/>
        <a:lstStyle/>
        <a:p>
          <a:endParaRPr lang="ru-RU"/>
        </a:p>
      </dgm:t>
    </dgm:pt>
    <dgm:pt modelId="{FBBB3E17-CF80-41F8-9915-CEC65F9EBECD}">
      <dgm:prSet phldrT="[Текст]" custT="1"/>
      <dgm:spPr/>
      <dgm:t>
        <a:bodyPr/>
        <a:lstStyle/>
        <a:p>
          <a:r>
            <a:rPr lang="kk-KZ" sz="1800" b="0" dirty="0" smtClean="0">
              <a:latin typeface="Times New Roman" pitchFamily="18" charset="0"/>
              <a:cs typeface="Times New Roman" pitchFamily="18" charset="0"/>
            </a:rPr>
            <a:t>Математика</a:t>
          </a:r>
          <a:r>
            <a:rPr lang="kk-KZ" sz="1800" b="0" baseline="0" dirty="0" smtClean="0">
              <a:latin typeface="Times New Roman" pitchFamily="18" charset="0"/>
              <a:cs typeface="Times New Roman" pitchFamily="18" charset="0"/>
            </a:rPr>
            <a:t> пәнінде оқушылардың тапсырманы орындауға деген ынтасының аздығы</a:t>
          </a:r>
          <a:endParaRPr lang="ru-RU" sz="1800" b="0" dirty="0">
            <a:latin typeface="Times New Roman" pitchFamily="18" charset="0"/>
            <a:cs typeface="Times New Roman" pitchFamily="18" charset="0"/>
          </a:endParaRPr>
        </a:p>
      </dgm:t>
    </dgm:pt>
    <dgm:pt modelId="{DAF5BB28-4CE6-4074-A388-1B0CEDC80105}" type="parTrans" cxnId="{2AB4FAFA-C244-4137-AA95-BA41CDFE030B}">
      <dgm:prSet/>
      <dgm:spPr/>
      <dgm:t>
        <a:bodyPr/>
        <a:lstStyle/>
        <a:p>
          <a:endParaRPr lang="ru-RU"/>
        </a:p>
      </dgm:t>
    </dgm:pt>
    <dgm:pt modelId="{FC03DD45-B81E-4727-9DDA-B174940D333B}" type="sibTrans" cxnId="{2AB4FAFA-C244-4137-AA95-BA41CDFE030B}">
      <dgm:prSet/>
      <dgm:spPr/>
      <dgm:t>
        <a:bodyPr/>
        <a:lstStyle/>
        <a:p>
          <a:endParaRPr lang="ru-RU"/>
        </a:p>
      </dgm:t>
    </dgm:pt>
    <dgm:pt modelId="{88E0D62A-9A62-4E04-B506-A7B891A75A0D}">
      <dgm:prSet phldrT="[Текст]" custT="1"/>
      <dgm:spPr/>
      <dgm:t>
        <a:bodyPr/>
        <a:lstStyle/>
        <a:p>
          <a:r>
            <a:rPr lang="kk-KZ" sz="1800" dirty="0" smtClean="0">
              <a:latin typeface="Times New Roman" pitchFamily="18" charset="0"/>
              <a:cs typeface="Times New Roman" pitchFamily="18" charset="0"/>
            </a:rPr>
            <a:t>Оқушылардың смартфон мен компьютерлерді шамадан тыс пайдаланудың денсаулыққа зияны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476B7EE0-442A-4FC8-962F-F0D7A3C320FE}" type="parTrans" cxnId="{95434AB6-F3B4-40AC-9183-4E9A66CC695E}">
      <dgm:prSet/>
      <dgm:spPr/>
      <dgm:t>
        <a:bodyPr/>
        <a:lstStyle/>
        <a:p>
          <a:endParaRPr lang="ru-RU"/>
        </a:p>
      </dgm:t>
    </dgm:pt>
    <dgm:pt modelId="{04826C6F-142E-4F48-AD28-FAFC26718FE6}" type="sibTrans" cxnId="{95434AB6-F3B4-40AC-9183-4E9A66CC695E}">
      <dgm:prSet/>
      <dgm:spPr/>
      <dgm:t>
        <a:bodyPr/>
        <a:lstStyle/>
        <a:p>
          <a:endParaRPr lang="ru-RU"/>
        </a:p>
      </dgm:t>
    </dgm:pt>
    <dgm:pt modelId="{F41EC741-376B-49DA-9E86-D3B6E19FEBEF}">
      <dgm:prSet phldrT="[Текст]"/>
      <dgm:spPr/>
      <dgm:t>
        <a:bodyPr/>
        <a:lstStyle/>
        <a:p>
          <a:r>
            <a:rPr lang="kk-KZ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ҚО-да туындаған проблемаларды шешу жолдары</a:t>
          </a:r>
          <a:endParaRPr lang="ru-RU" dirty="0"/>
        </a:p>
      </dgm:t>
    </dgm:pt>
    <dgm:pt modelId="{AF8633D5-2BE9-4EA8-A827-B88F2798F626}" type="parTrans" cxnId="{1005ED8B-69EB-4268-A8ED-391779201C04}">
      <dgm:prSet/>
      <dgm:spPr/>
      <dgm:t>
        <a:bodyPr/>
        <a:lstStyle/>
        <a:p>
          <a:endParaRPr lang="ru-RU"/>
        </a:p>
      </dgm:t>
    </dgm:pt>
    <dgm:pt modelId="{B76828CA-96C1-47BC-9264-9E6522512F4E}" type="sibTrans" cxnId="{1005ED8B-69EB-4268-A8ED-391779201C04}">
      <dgm:prSet/>
      <dgm:spPr/>
      <dgm:t>
        <a:bodyPr/>
        <a:lstStyle/>
        <a:p>
          <a:endParaRPr lang="ru-RU"/>
        </a:p>
      </dgm:t>
    </dgm:pt>
    <dgm:pt modelId="{64418982-3130-4247-84F1-A8879F4B63CB}">
      <dgm:prSet phldrT="[Текст]" custT="1"/>
      <dgm:spPr/>
      <dgm:t>
        <a:bodyPr/>
        <a:lstStyle/>
        <a:p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Оқушыларға түрлі-түсті безендірілген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кестені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жіберу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олардың көңілін көтеріп қана қоймай, сонымен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қатар қай мұғаліммен және қандай уақытта байланысқа шығу керек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екендігін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ұмытпауына көмектеседі.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800" b="0" dirty="0">
            <a:latin typeface="Times New Roman" pitchFamily="18" charset="0"/>
            <a:cs typeface="Times New Roman" pitchFamily="18" charset="0"/>
          </a:endParaRPr>
        </a:p>
      </dgm:t>
    </dgm:pt>
    <dgm:pt modelId="{C8591AB2-BF07-4050-976B-BA23578D7ED1}" type="parTrans" cxnId="{9A927862-F8F3-4C4C-B35B-ECC14C7283D8}">
      <dgm:prSet/>
      <dgm:spPr/>
      <dgm:t>
        <a:bodyPr/>
        <a:lstStyle/>
        <a:p>
          <a:endParaRPr lang="ru-RU"/>
        </a:p>
      </dgm:t>
    </dgm:pt>
    <dgm:pt modelId="{DABDFBA9-0643-443F-8350-34F1CDE5BB1C}" type="sibTrans" cxnId="{9A927862-F8F3-4C4C-B35B-ECC14C7283D8}">
      <dgm:prSet/>
      <dgm:spPr/>
      <dgm:t>
        <a:bodyPr/>
        <a:lstStyle/>
        <a:p>
          <a:endParaRPr lang="ru-RU"/>
        </a:p>
      </dgm:t>
    </dgm:pt>
    <dgm:pt modelId="{652B09DB-5391-4707-8B3F-8D98A8C46877}">
      <dgm:prSet custT="1"/>
      <dgm:spPr/>
      <dgm:t>
        <a:bodyPr/>
        <a:lstStyle/>
        <a:p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Оқушыларға сабақ кезінде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смартфон мен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компьютердегі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қалқымалы хабарландыруларды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өшіріп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әлеуметтік желілерден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шығу керектігін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ескертіңіз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8AF9BC82-E36C-40A2-8F1F-099265BD4196}" type="parTrans" cxnId="{67336D4A-B81F-460B-83BE-13BE446805A6}">
      <dgm:prSet/>
      <dgm:spPr/>
      <dgm:t>
        <a:bodyPr/>
        <a:lstStyle/>
        <a:p>
          <a:endParaRPr lang="ru-RU"/>
        </a:p>
      </dgm:t>
    </dgm:pt>
    <dgm:pt modelId="{374AEA2E-7FD9-416B-90B1-8DAA5C3ED98A}" type="sibTrans" cxnId="{67336D4A-B81F-460B-83BE-13BE446805A6}">
      <dgm:prSet/>
      <dgm:spPr/>
      <dgm:t>
        <a:bodyPr/>
        <a:lstStyle/>
        <a:p>
          <a:endParaRPr lang="ru-RU"/>
        </a:p>
      </dgm:t>
    </dgm:pt>
    <dgm:pt modelId="{188962F3-5747-4026-A5E4-DF4C2AE7390D}" type="pres">
      <dgm:prSet presAssocID="{DD7B9BC8-680D-48CE-A5C5-51BEE298221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7D025CB-B187-4F5A-9235-681EDDE9246F}" type="pres">
      <dgm:prSet presAssocID="{C1CC1303-846F-47B4-8E03-EAF21D3E9FD8}" presName="root" presStyleCnt="0"/>
      <dgm:spPr/>
    </dgm:pt>
    <dgm:pt modelId="{46B8A209-9786-417D-A261-0DBC8F7A3F4D}" type="pres">
      <dgm:prSet presAssocID="{C1CC1303-846F-47B4-8E03-EAF21D3E9FD8}" presName="rootComposite" presStyleCnt="0"/>
      <dgm:spPr/>
    </dgm:pt>
    <dgm:pt modelId="{4ED5B79F-EFD8-4170-8746-056875C15C13}" type="pres">
      <dgm:prSet presAssocID="{C1CC1303-846F-47B4-8E03-EAF21D3E9FD8}" presName="rootText" presStyleLbl="node1" presStyleIdx="0" presStyleCnt="2"/>
      <dgm:spPr/>
      <dgm:t>
        <a:bodyPr/>
        <a:lstStyle/>
        <a:p>
          <a:endParaRPr lang="ru-RU"/>
        </a:p>
      </dgm:t>
    </dgm:pt>
    <dgm:pt modelId="{C920281B-B949-4112-8068-6B18CC53DF0D}" type="pres">
      <dgm:prSet presAssocID="{C1CC1303-846F-47B4-8E03-EAF21D3E9FD8}" presName="rootConnector" presStyleLbl="node1" presStyleIdx="0" presStyleCnt="2"/>
      <dgm:spPr/>
      <dgm:t>
        <a:bodyPr/>
        <a:lstStyle/>
        <a:p>
          <a:endParaRPr lang="ru-RU"/>
        </a:p>
      </dgm:t>
    </dgm:pt>
    <dgm:pt modelId="{8CD67166-3CB0-4F82-81E3-ABBD115D8432}" type="pres">
      <dgm:prSet presAssocID="{C1CC1303-846F-47B4-8E03-EAF21D3E9FD8}" presName="childShape" presStyleCnt="0"/>
      <dgm:spPr/>
    </dgm:pt>
    <dgm:pt modelId="{A397D136-ECCE-404E-AC8A-4DFEACF3FEF1}" type="pres">
      <dgm:prSet presAssocID="{DAF5BB28-4CE6-4074-A388-1B0CEDC80105}" presName="Name13" presStyleLbl="parChTrans1D2" presStyleIdx="0" presStyleCnt="4"/>
      <dgm:spPr/>
      <dgm:t>
        <a:bodyPr/>
        <a:lstStyle/>
        <a:p>
          <a:endParaRPr lang="ru-RU"/>
        </a:p>
      </dgm:t>
    </dgm:pt>
    <dgm:pt modelId="{E2CC3E2C-9AE3-44DB-A810-D6D95E96DB06}" type="pres">
      <dgm:prSet presAssocID="{FBBB3E17-CF80-41F8-9915-CEC65F9EBECD}" presName="childText" presStyleLbl="bgAcc1" presStyleIdx="0" presStyleCnt="4" custLinFactNeighborX="-2962" custLinFactNeighborY="974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13118C-942B-47AB-B47F-E8A43E69ABEC}" type="pres">
      <dgm:prSet presAssocID="{476B7EE0-442A-4FC8-962F-F0D7A3C320FE}" presName="Name13" presStyleLbl="parChTrans1D2" presStyleIdx="1" presStyleCnt="4"/>
      <dgm:spPr/>
      <dgm:t>
        <a:bodyPr/>
        <a:lstStyle/>
        <a:p>
          <a:endParaRPr lang="ru-RU"/>
        </a:p>
      </dgm:t>
    </dgm:pt>
    <dgm:pt modelId="{C13AD684-0FDC-490D-B256-45D9F32500FB}" type="pres">
      <dgm:prSet presAssocID="{88E0D62A-9A62-4E04-B506-A7B891A75A0D}" presName="childText" presStyleLbl="bgAcc1" presStyleIdx="1" presStyleCnt="4" custLinFactY="-33381" custLinFactNeighborX="-681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1777D8-63F6-4705-BF36-4471FBA63BE5}" type="pres">
      <dgm:prSet presAssocID="{F41EC741-376B-49DA-9E86-D3B6E19FEBEF}" presName="root" presStyleCnt="0"/>
      <dgm:spPr/>
    </dgm:pt>
    <dgm:pt modelId="{646627F8-BF72-49A0-B4C4-B60E5667D88C}" type="pres">
      <dgm:prSet presAssocID="{F41EC741-376B-49DA-9E86-D3B6E19FEBEF}" presName="rootComposite" presStyleCnt="0"/>
      <dgm:spPr/>
    </dgm:pt>
    <dgm:pt modelId="{04DD224B-0316-4BD4-AB02-07F9FD25BCA9}" type="pres">
      <dgm:prSet presAssocID="{F41EC741-376B-49DA-9E86-D3B6E19FEBEF}" presName="rootText" presStyleLbl="node1" presStyleIdx="1" presStyleCnt="2"/>
      <dgm:spPr/>
      <dgm:t>
        <a:bodyPr/>
        <a:lstStyle/>
        <a:p>
          <a:endParaRPr lang="ru-RU"/>
        </a:p>
      </dgm:t>
    </dgm:pt>
    <dgm:pt modelId="{C908B0B9-6F29-4DF1-B812-C20656164EC9}" type="pres">
      <dgm:prSet presAssocID="{F41EC741-376B-49DA-9E86-D3B6E19FEBEF}" presName="rootConnector" presStyleLbl="node1" presStyleIdx="1" presStyleCnt="2"/>
      <dgm:spPr/>
      <dgm:t>
        <a:bodyPr/>
        <a:lstStyle/>
        <a:p>
          <a:endParaRPr lang="ru-RU"/>
        </a:p>
      </dgm:t>
    </dgm:pt>
    <dgm:pt modelId="{E6D20332-3C23-4A68-B3B3-C67EE8E79DD6}" type="pres">
      <dgm:prSet presAssocID="{F41EC741-376B-49DA-9E86-D3B6E19FEBEF}" presName="childShape" presStyleCnt="0"/>
      <dgm:spPr/>
    </dgm:pt>
    <dgm:pt modelId="{3B7B4A13-F003-4129-8D7C-059220B63013}" type="pres">
      <dgm:prSet presAssocID="{C8591AB2-BF07-4050-976B-BA23578D7ED1}" presName="Name13" presStyleLbl="parChTrans1D2" presStyleIdx="2" presStyleCnt="4"/>
      <dgm:spPr/>
      <dgm:t>
        <a:bodyPr/>
        <a:lstStyle/>
        <a:p>
          <a:endParaRPr lang="ru-RU"/>
        </a:p>
      </dgm:t>
    </dgm:pt>
    <dgm:pt modelId="{151AD9B4-EADA-42D1-A6BC-D9A0641C55CE}" type="pres">
      <dgm:prSet presAssocID="{64418982-3130-4247-84F1-A8879F4B63CB}" presName="childText" presStyleLbl="bgAcc1" presStyleIdx="2" presStyleCnt="4" custLinFactY="4732" custLinFactNeighborX="-641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3D6CC4-4D2F-4897-A416-99ECAD7CA61F}" type="pres">
      <dgm:prSet presAssocID="{8AF9BC82-E36C-40A2-8F1F-099265BD4196}" presName="Name13" presStyleLbl="parChTrans1D2" presStyleIdx="3" presStyleCnt="4"/>
      <dgm:spPr/>
      <dgm:t>
        <a:bodyPr/>
        <a:lstStyle/>
        <a:p>
          <a:endParaRPr lang="ru-RU"/>
        </a:p>
      </dgm:t>
    </dgm:pt>
    <dgm:pt modelId="{4AF6FD02-9D2F-4D47-9F31-28205C4FA526}" type="pres">
      <dgm:prSet presAssocID="{652B09DB-5391-4707-8B3F-8D98A8C46877}" presName="childText" presStyleLbl="bgAcc1" presStyleIdx="3" presStyleCnt="4" custLinFactY="-40679" custLinFactNeighborX="-4137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30C602-067D-410F-8269-FCD39A742F19}" type="presOf" srcId="{476B7EE0-442A-4FC8-962F-F0D7A3C320FE}" destId="{CB13118C-942B-47AB-B47F-E8A43E69ABEC}" srcOrd="0" destOrd="0" presId="urn:microsoft.com/office/officeart/2005/8/layout/hierarchy3"/>
    <dgm:cxn modelId="{95434AB6-F3B4-40AC-9183-4E9A66CC695E}" srcId="{C1CC1303-846F-47B4-8E03-EAF21D3E9FD8}" destId="{88E0D62A-9A62-4E04-B506-A7B891A75A0D}" srcOrd="1" destOrd="0" parTransId="{476B7EE0-442A-4FC8-962F-F0D7A3C320FE}" sibTransId="{04826C6F-142E-4F48-AD28-FAFC26718FE6}"/>
    <dgm:cxn modelId="{370FA3B2-9FFA-4456-863F-EAAEF7819D85}" type="presOf" srcId="{C1CC1303-846F-47B4-8E03-EAF21D3E9FD8}" destId="{C920281B-B949-4112-8068-6B18CC53DF0D}" srcOrd="1" destOrd="0" presId="urn:microsoft.com/office/officeart/2005/8/layout/hierarchy3"/>
    <dgm:cxn modelId="{E9240CE6-FCAE-4BAA-AF7A-CA855C7CBA5A}" type="presOf" srcId="{F41EC741-376B-49DA-9E86-D3B6E19FEBEF}" destId="{C908B0B9-6F29-4DF1-B812-C20656164EC9}" srcOrd="1" destOrd="0" presId="urn:microsoft.com/office/officeart/2005/8/layout/hierarchy3"/>
    <dgm:cxn modelId="{4355C974-99CD-4C22-BF45-37FD39166C5E}" type="presOf" srcId="{8AF9BC82-E36C-40A2-8F1F-099265BD4196}" destId="{DC3D6CC4-4D2F-4897-A416-99ECAD7CA61F}" srcOrd="0" destOrd="0" presId="urn:microsoft.com/office/officeart/2005/8/layout/hierarchy3"/>
    <dgm:cxn modelId="{1816AF6D-46F0-43D8-BBDC-A8DBE99F74EE}" srcId="{DD7B9BC8-680D-48CE-A5C5-51BEE2982218}" destId="{C1CC1303-846F-47B4-8E03-EAF21D3E9FD8}" srcOrd="0" destOrd="0" parTransId="{54873576-901D-4E04-9F69-3F92CB13067A}" sibTransId="{EBEAB412-9C19-4919-B472-ECC3C95343A8}"/>
    <dgm:cxn modelId="{EC799241-1190-4C48-8DEB-14748CF7B7DE}" type="presOf" srcId="{652B09DB-5391-4707-8B3F-8D98A8C46877}" destId="{4AF6FD02-9D2F-4D47-9F31-28205C4FA526}" srcOrd="0" destOrd="0" presId="urn:microsoft.com/office/officeart/2005/8/layout/hierarchy3"/>
    <dgm:cxn modelId="{0921444D-D708-4009-833E-6E0059AB955F}" type="presOf" srcId="{88E0D62A-9A62-4E04-B506-A7B891A75A0D}" destId="{C13AD684-0FDC-490D-B256-45D9F32500FB}" srcOrd="0" destOrd="0" presId="urn:microsoft.com/office/officeart/2005/8/layout/hierarchy3"/>
    <dgm:cxn modelId="{2AB4FAFA-C244-4137-AA95-BA41CDFE030B}" srcId="{C1CC1303-846F-47B4-8E03-EAF21D3E9FD8}" destId="{FBBB3E17-CF80-41F8-9915-CEC65F9EBECD}" srcOrd="0" destOrd="0" parTransId="{DAF5BB28-4CE6-4074-A388-1B0CEDC80105}" sibTransId="{FC03DD45-B81E-4727-9DDA-B174940D333B}"/>
    <dgm:cxn modelId="{1005ED8B-69EB-4268-A8ED-391779201C04}" srcId="{DD7B9BC8-680D-48CE-A5C5-51BEE2982218}" destId="{F41EC741-376B-49DA-9E86-D3B6E19FEBEF}" srcOrd="1" destOrd="0" parTransId="{AF8633D5-2BE9-4EA8-A827-B88F2798F626}" sibTransId="{B76828CA-96C1-47BC-9264-9E6522512F4E}"/>
    <dgm:cxn modelId="{BD35D4CF-4CA9-47B5-BEB0-1256306CCF9E}" type="presOf" srcId="{DD7B9BC8-680D-48CE-A5C5-51BEE2982218}" destId="{188962F3-5747-4026-A5E4-DF4C2AE7390D}" srcOrd="0" destOrd="0" presId="urn:microsoft.com/office/officeart/2005/8/layout/hierarchy3"/>
    <dgm:cxn modelId="{5BFE46EA-33DB-4595-B704-A3F1F4CE829A}" type="presOf" srcId="{F41EC741-376B-49DA-9E86-D3B6E19FEBEF}" destId="{04DD224B-0316-4BD4-AB02-07F9FD25BCA9}" srcOrd="0" destOrd="0" presId="urn:microsoft.com/office/officeart/2005/8/layout/hierarchy3"/>
    <dgm:cxn modelId="{6F8879AF-4760-4067-A291-959091CEC721}" type="presOf" srcId="{64418982-3130-4247-84F1-A8879F4B63CB}" destId="{151AD9B4-EADA-42D1-A6BC-D9A0641C55CE}" srcOrd="0" destOrd="0" presId="urn:microsoft.com/office/officeart/2005/8/layout/hierarchy3"/>
    <dgm:cxn modelId="{9A927862-F8F3-4C4C-B35B-ECC14C7283D8}" srcId="{F41EC741-376B-49DA-9E86-D3B6E19FEBEF}" destId="{64418982-3130-4247-84F1-A8879F4B63CB}" srcOrd="0" destOrd="0" parTransId="{C8591AB2-BF07-4050-976B-BA23578D7ED1}" sibTransId="{DABDFBA9-0643-443F-8350-34F1CDE5BB1C}"/>
    <dgm:cxn modelId="{C79A7956-0BF7-4E65-9FA6-1C35569F8E9F}" type="presOf" srcId="{C8591AB2-BF07-4050-976B-BA23578D7ED1}" destId="{3B7B4A13-F003-4129-8D7C-059220B63013}" srcOrd="0" destOrd="0" presId="urn:microsoft.com/office/officeart/2005/8/layout/hierarchy3"/>
    <dgm:cxn modelId="{E1EA2493-909D-43DD-A17F-DCBA0C6F90C3}" type="presOf" srcId="{FBBB3E17-CF80-41F8-9915-CEC65F9EBECD}" destId="{E2CC3E2C-9AE3-44DB-A810-D6D95E96DB06}" srcOrd="0" destOrd="0" presId="urn:microsoft.com/office/officeart/2005/8/layout/hierarchy3"/>
    <dgm:cxn modelId="{E2D93688-CF81-440F-81F2-5841FA638E25}" type="presOf" srcId="{C1CC1303-846F-47B4-8E03-EAF21D3E9FD8}" destId="{4ED5B79F-EFD8-4170-8746-056875C15C13}" srcOrd="0" destOrd="0" presId="urn:microsoft.com/office/officeart/2005/8/layout/hierarchy3"/>
    <dgm:cxn modelId="{67336D4A-B81F-460B-83BE-13BE446805A6}" srcId="{F41EC741-376B-49DA-9E86-D3B6E19FEBEF}" destId="{652B09DB-5391-4707-8B3F-8D98A8C46877}" srcOrd="1" destOrd="0" parTransId="{8AF9BC82-E36C-40A2-8F1F-099265BD4196}" sibTransId="{374AEA2E-7FD9-416B-90B1-8DAA5C3ED98A}"/>
    <dgm:cxn modelId="{3836B816-F47A-4848-8A9F-DAA1830F48ED}" type="presOf" srcId="{DAF5BB28-4CE6-4074-A388-1B0CEDC80105}" destId="{A397D136-ECCE-404E-AC8A-4DFEACF3FEF1}" srcOrd="0" destOrd="0" presId="urn:microsoft.com/office/officeart/2005/8/layout/hierarchy3"/>
    <dgm:cxn modelId="{70BD4672-75BD-4B93-9F3E-8224A56BEAA7}" type="presParOf" srcId="{188962F3-5747-4026-A5E4-DF4C2AE7390D}" destId="{77D025CB-B187-4F5A-9235-681EDDE9246F}" srcOrd="0" destOrd="0" presId="urn:microsoft.com/office/officeart/2005/8/layout/hierarchy3"/>
    <dgm:cxn modelId="{CFCE9390-C4BE-491A-AC49-6689D0BF6C7C}" type="presParOf" srcId="{77D025CB-B187-4F5A-9235-681EDDE9246F}" destId="{46B8A209-9786-417D-A261-0DBC8F7A3F4D}" srcOrd="0" destOrd="0" presId="urn:microsoft.com/office/officeart/2005/8/layout/hierarchy3"/>
    <dgm:cxn modelId="{4475E8A7-A499-4305-A062-DC4FB2430742}" type="presParOf" srcId="{46B8A209-9786-417D-A261-0DBC8F7A3F4D}" destId="{4ED5B79F-EFD8-4170-8746-056875C15C13}" srcOrd="0" destOrd="0" presId="urn:microsoft.com/office/officeart/2005/8/layout/hierarchy3"/>
    <dgm:cxn modelId="{75EE2B25-EED5-42B2-A3BE-5676478FE06B}" type="presParOf" srcId="{46B8A209-9786-417D-A261-0DBC8F7A3F4D}" destId="{C920281B-B949-4112-8068-6B18CC53DF0D}" srcOrd="1" destOrd="0" presId="urn:microsoft.com/office/officeart/2005/8/layout/hierarchy3"/>
    <dgm:cxn modelId="{1DF4DEA7-0008-432A-9DC9-651D106F9474}" type="presParOf" srcId="{77D025CB-B187-4F5A-9235-681EDDE9246F}" destId="{8CD67166-3CB0-4F82-81E3-ABBD115D8432}" srcOrd="1" destOrd="0" presId="urn:microsoft.com/office/officeart/2005/8/layout/hierarchy3"/>
    <dgm:cxn modelId="{09D64707-7DBF-46F5-94E1-9215BD7F635C}" type="presParOf" srcId="{8CD67166-3CB0-4F82-81E3-ABBD115D8432}" destId="{A397D136-ECCE-404E-AC8A-4DFEACF3FEF1}" srcOrd="0" destOrd="0" presId="urn:microsoft.com/office/officeart/2005/8/layout/hierarchy3"/>
    <dgm:cxn modelId="{68BE5392-AC6A-411D-AB71-F8F94491F1AF}" type="presParOf" srcId="{8CD67166-3CB0-4F82-81E3-ABBD115D8432}" destId="{E2CC3E2C-9AE3-44DB-A810-D6D95E96DB06}" srcOrd="1" destOrd="0" presId="urn:microsoft.com/office/officeart/2005/8/layout/hierarchy3"/>
    <dgm:cxn modelId="{49C3816E-520F-493B-9D5A-772E85FF953B}" type="presParOf" srcId="{8CD67166-3CB0-4F82-81E3-ABBD115D8432}" destId="{CB13118C-942B-47AB-B47F-E8A43E69ABEC}" srcOrd="2" destOrd="0" presId="urn:microsoft.com/office/officeart/2005/8/layout/hierarchy3"/>
    <dgm:cxn modelId="{097C1FC8-4015-4C45-A2B6-D87B5F6E7AE9}" type="presParOf" srcId="{8CD67166-3CB0-4F82-81E3-ABBD115D8432}" destId="{C13AD684-0FDC-490D-B256-45D9F32500FB}" srcOrd="3" destOrd="0" presId="urn:microsoft.com/office/officeart/2005/8/layout/hierarchy3"/>
    <dgm:cxn modelId="{7DB58C97-3EA2-4B17-9B38-9FE72E6B116E}" type="presParOf" srcId="{188962F3-5747-4026-A5E4-DF4C2AE7390D}" destId="{001777D8-63F6-4705-BF36-4471FBA63BE5}" srcOrd="1" destOrd="0" presId="urn:microsoft.com/office/officeart/2005/8/layout/hierarchy3"/>
    <dgm:cxn modelId="{6403C2C1-D148-455B-A111-649557E1E99C}" type="presParOf" srcId="{001777D8-63F6-4705-BF36-4471FBA63BE5}" destId="{646627F8-BF72-49A0-B4C4-B60E5667D88C}" srcOrd="0" destOrd="0" presId="urn:microsoft.com/office/officeart/2005/8/layout/hierarchy3"/>
    <dgm:cxn modelId="{43043A54-C867-4100-91A0-9595C2CFE35A}" type="presParOf" srcId="{646627F8-BF72-49A0-B4C4-B60E5667D88C}" destId="{04DD224B-0316-4BD4-AB02-07F9FD25BCA9}" srcOrd="0" destOrd="0" presId="urn:microsoft.com/office/officeart/2005/8/layout/hierarchy3"/>
    <dgm:cxn modelId="{577EF604-767D-4730-86A1-EADCD4F92B54}" type="presParOf" srcId="{646627F8-BF72-49A0-B4C4-B60E5667D88C}" destId="{C908B0B9-6F29-4DF1-B812-C20656164EC9}" srcOrd="1" destOrd="0" presId="urn:microsoft.com/office/officeart/2005/8/layout/hierarchy3"/>
    <dgm:cxn modelId="{9BDCA8D8-1821-4D5B-B238-E7FE77EF7DFB}" type="presParOf" srcId="{001777D8-63F6-4705-BF36-4471FBA63BE5}" destId="{E6D20332-3C23-4A68-B3B3-C67EE8E79DD6}" srcOrd="1" destOrd="0" presId="urn:microsoft.com/office/officeart/2005/8/layout/hierarchy3"/>
    <dgm:cxn modelId="{DBC96C85-68E6-4E7A-9040-DDEF2676BBE4}" type="presParOf" srcId="{E6D20332-3C23-4A68-B3B3-C67EE8E79DD6}" destId="{3B7B4A13-F003-4129-8D7C-059220B63013}" srcOrd="0" destOrd="0" presId="urn:microsoft.com/office/officeart/2005/8/layout/hierarchy3"/>
    <dgm:cxn modelId="{E929E748-2101-41E6-A205-9D400D64D68A}" type="presParOf" srcId="{E6D20332-3C23-4A68-B3B3-C67EE8E79DD6}" destId="{151AD9B4-EADA-42D1-A6BC-D9A0641C55CE}" srcOrd="1" destOrd="0" presId="urn:microsoft.com/office/officeart/2005/8/layout/hierarchy3"/>
    <dgm:cxn modelId="{58759B1D-B487-49FE-930A-180CC7E9139E}" type="presParOf" srcId="{E6D20332-3C23-4A68-B3B3-C67EE8E79DD6}" destId="{DC3D6CC4-4D2F-4897-A416-99ECAD7CA61F}" srcOrd="2" destOrd="0" presId="urn:microsoft.com/office/officeart/2005/8/layout/hierarchy3"/>
    <dgm:cxn modelId="{0614D80D-67C7-4AC1-954D-6B8C57CDE23E}" type="presParOf" srcId="{E6D20332-3C23-4A68-B3B3-C67EE8E79DD6}" destId="{4AF6FD02-9D2F-4D47-9F31-28205C4FA526}" srcOrd="3" destOrd="0" presId="urn:microsoft.com/office/officeart/2005/8/layout/hierarchy3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D7B9BC8-680D-48CE-A5C5-51BEE2982218}" type="doc">
      <dgm:prSet loTypeId="urn:microsoft.com/office/officeart/2005/8/layout/hierarchy3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1CC1303-846F-47B4-8E03-EAF21D3E9FD8}">
      <dgm:prSet phldrT="[Текст]"/>
      <dgm:spPr/>
      <dgm:t>
        <a:bodyPr/>
        <a:lstStyle/>
        <a:p>
          <a:r>
            <a:rPr lang="kk-KZ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ҚО-да туындаған проблемалар</a:t>
          </a:r>
          <a:endParaRPr lang="ru-RU" dirty="0"/>
        </a:p>
      </dgm:t>
    </dgm:pt>
    <dgm:pt modelId="{54873576-901D-4E04-9F69-3F92CB13067A}" type="parTrans" cxnId="{1816AF6D-46F0-43D8-BBDC-A8DBE99F74EE}">
      <dgm:prSet/>
      <dgm:spPr/>
      <dgm:t>
        <a:bodyPr/>
        <a:lstStyle/>
        <a:p>
          <a:endParaRPr lang="ru-RU"/>
        </a:p>
      </dgm:t>
    </dgm:pt>
    <dgm:pt modelId="{EBEAB412-9C19-4919-B472-ECC3C95343A8}" type="sibTrans" cxnId="{1816AF6D-46F0-43D8-BBDC-A8DBE99F74EE}">
      <dgm:prSet/>
      <dgm:spPr/>
      <dgm:t>
        <a:bodyPr/>
        <a:lstStyle/>
        <a:p>
          <a:endParaRPr lang="ru-RU"/>
        </a:p>
      </dgm:t>
    </dgm:pt>
    <dgm:pt modelId="{FBBB3E17-CF80-41F8-9915-CEC65F9EBECD}">
      <dgm:prSet phldrT="[Текст]" custT="1"/>
      <dgm:spPr/>
      <dgm:t>
        <a:bodyPr/>
        <a:lstStyle/>
        <a:p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Интернетке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қол жеткізу</a:t>
          </a:r>
          <a:r>
            <a:rPr lang="ru-RU" sz="1800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0" dirty="0" err="1" smtClean="0">
              <a:latin typeface="Times New Roman" pitchFamily="18" charset="0"/>
              <a:cs typeface="Times New Roman" pitchFamily="18" charset="0"/>
            </a:rPr>
            <a:t>қиын болған жағдайда?</a:t>
          </a:r>
          <a:endParaRPr lang="ru-RU" sz="1800" b="0" dirty="0"/>
        </a:p>
      </dgm:t>
    </dgm:pt>
    <dgm:pt modelId="{DAF5BB28-4CE6-4074-A388-1B0CEDC80105}" type="parTrans" cxnId="{2AB4FAFA-C244-4137-AA95-BA41CDFE030B}">
      <dgm:prSet/>
      <dgm:spPr/>
      <dgm:t>
        <a:bodyPr/>
        <a:lstStyle/>
        <a:p>
          <a:endParaRPr lang="ru-RU"/>
        </a:p>
      </dgm:t>
    </dgm:pt>
    <dgm:pt modelId="{FC03DD45-B81E-4727-9DDA-B174940D333B}" type="sibTrans" cxnId="{2AB4FAFA-C244-4137-AA95-BA41CDFE030B}">
      <dgm:prSet/>
      <dgm:spPr/>
      <dgm:t>
        <a:bodyPr/>
        <a:lstStyle/>
        <a:p>
          <a:endParaRPr lang="ru-RU"/>
        </a:p>
      </dgm:t>
    </dgm:pt>
    <dgm:pt modelId="{88E0D62A-9A62-4E04-B506-A7B891A75A0D}">
      <dgm:prSet phldrT="[Текст]" custT="1"/>
      <dgm:spPr/>
      <dgm:t>
        <a:bodyPr/>
        <a:lstStyle/>
        <a:p>
          <a:r>
            <a:rPr lang="kk-KZ" sz="1800" dirty="0" smtClean="0">
              <a:latin typeface="Times New Roman" pitchFamily="18" charset="0"/>
              <a:cs typeface="Times New Roman" pitchFamily="18" charset="0"/>
            </a:rPr>
            <a:t>Математика сабағында оқушыларға берілген тапсырмалардың көптігі, уақыттың тығыздығы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476B7EE0-442A-4FC8-962F-F0D7A3C320FE}" type="parTrans" cxnId="{95434AB6-F3B4-40AC-9183-4E9A66CC695E}">
      <dgm:prSet/>
      <dgm:spPr/>
      <dgm:t>
        <a:bodyPr/>
        <a:lstStyle/>
        <a:p>
          <a:endParaRPr lang="ru-RU"/>
        </a:p>
      </dgm:t>
    </dgm:pt>
    <dgm:pt modelId="{04826C6F-142E-4F48-AD28-FAFC26718FE6}" type="sibTrans" cxnId="{95434AB6-F3B4-40AC-9183-4E9A66CC695E}">
      <dgm:prSet/>
      <dgm:spPr/>
      <dgm:t>
        <a:bodyPr/>
        <a:lstStyle/>
        <a:p>
          <a:endParaRPr lang="ru-RU"/>
        </a:p>
      </dgm:t>
    </dgm:pt>
    <dgm:pt modelId="{F41EC741-376B-49DA-9E86-D3B6E19FEBEF}">
      <dgm:prSet phldrT="[Текст]"/>
      <dgm:spPr/>
      <dgm:t>
        <a:bodyPr/>
        <a:lstStyle/>
        <a:p>
          <a:r>
            <a:rPr lang="kk-KZ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ҚО-да туындаған проблемаларды шешу жолдары</a:t>
          </a:r>
          <a:endParaRPr lang="ru-RU" dirty="0"/>
        </a:p>
      </dgm:t>
    </dgm:pt>
    <dgm:pt modelId="{AF8633D5-2BE9-4EA8-A827-B88F2798F626}" type="parTrans" cxnId="{1005ED8B-69EB-4268-A8ED-391779201C04}">
      <dgm:prSet/>
      <dgm:spPr/>
      <dgm:t>
        <a:bodyPr/>
        <a:lstStyle/>
        <a:p>
          <a:endParaRPr lang="ru-RU"/>
        </a:p>
      </dgm:t>
    </dgm:pt>
    <dgm:pt modelId="{B76828CA-96C1-47BC-9264-9E6522512F4E}" type="sibTrans" cxnId="{1005ED8B-69EB-4268-A8ED-391779201C04}">
      <dgm:prSet/>
      <dgm:spPr/>
      <dgm:t>
        <a:bodyPr/>
        <a:lstStyle/>
        <a:p>
          <a:endParaRPr lang="ru-RU"/>
        </a:p>
      </dgm:t>
    </dgm:pt>
    <dgm:pt modelId="{64418982-3130-4247-84F1-A8879F4B63CB}">
      <dgm:prSet phldrT="[Текст]" custT="1"/>
      <dgm:spPr/>
      <dgm:t>
        <a:bodyPr/>
        <a:lstStyle/>
        <a:p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Егер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 интернет 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белгілі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бір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уақытта ғана қолжетімді болса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оқушыларға тапсырманы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кез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келген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уақытта қосылуға болатын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 сервис 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қызметі арқылы беріңіз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. </a:t>
          </a:r>
        </a:p>
        <a:p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Егер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 интернет 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мүлдем болмаса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оқытуды қағаз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 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нұсқадағы материалдарды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қолдана отырып</a:t>
          </a:r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 </a:t>
          </a:r>
          <a:r>
            <a:rPr lang="ru-RU" sz="1700" dirty="0" err="1" smtClean="0">
              <a:latin typeface="Times New Roman" pitchFamily="18" charset="0"/>
              <a:cs typeface="Times New Roman" pitchFamily="18" charset="0"/>
            </a:rPr>
            <a:t>ұйымдастырыңыз</a:t>
          </a:r>
          <a:r>
            <a:rPr lang="kk-KZ" sz="17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700" dirty="0"/>
        </a:p>
      </dgm:t>
    </dgm:pt>
    <dgm:pt modelId="{C8591AB2-BF07-4050-976B-BA23578D7ED1}" type="parTrans" cxnId="{9A927862-F8F3-4C4C-B35B-ECC14C7283D8}">
      <dgm:prSet/>
      <dgm:spPr/>
      <dgm:t>
        <a:bodyPr/>
        <a:lstStyle/>
        <a:p>
          <a:endParaRPr lang="ru-RU"/>
        </a:p>
      </dgm:t>
    </dgm:pt>
    <dgm:pt modelId="{DABDFBA9-0643-443F-8350-34F1CDE5BB1C}" type="sibTrans" cxnId="{9A927862-F8F3-4C4C-B35B-ECC14C7283D8}">
      <dgm:prSet/>
      <dgm:spPr/>
      <dgm:t>
        <a:bodyPr/>
        <a:lstStyle/>
        <a:p>
          <a:endParaRPr lang="ru-RU"/>
        </a:p>
      </dgm:t>
    </dgm:pt>
    <dgm:pt modelId="{A6DBD2A4-24D2-452B-8DF3-48B0E19410DF}">
      <dgm:prSet phldrT="[Текст]" custT="1"/>
      <dgm:spPr/>
      <dgm:t>
        <a:bodyPr/>
        <a:lstStyle/>
        <a:p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Барлық жұмысты бірден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жүзеге асыруға тырыспаңыз.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Қашықтан оқыту кезеңінде қандай мақсаттарыңызға қол жеткізуге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болатынын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latin typeface="Times New Roman" pitchFamily="18" charset="0"/>
              <a:cs typeface="Times New Roman" pitchFamily="18" charset="0"/>
            </a:rPr>
            <a:t>мұқият ойластырыңыз.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 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31419437-515F-492C-A5D8-EB174A90C670}" type="parTrans" cxnId="{13C9034E-D7E3-4833-92AC-BF591A7A3E9A}">
      <dgm:prSet/>
      <dgm:spPr/>
      <dgm:t>
        <a:bodyPr/>
        <a:lstStyle/>
        <a:p>
          <a:endParaRPr lang="ru-RU"/>
        </a:p>
      </dgm:t>
    </dgm:pt>
    <dgm:pt modelId="{A131DE42-ABCF-417F-B381-B730163B6FBE}" type="sibTrans" cxnId="{13C9034E-D7E3-4833-92AC-BF591A7A3E9A}">
      <dgm:prSet/>
      <dgm:spPr/>
      <dgm:t>
        <a:bodyPr/>
        <a:lstStyle/>
        <a:p>
          <a:endParaRPr lang="ru-RU"/>
        </a:p>
      </dgm:t>
    </dgm:pt>
    <dgm:pt modelId="{188962F3-5747-4026-A5E4-DF4C2AE7390D}" type="pres">
      <dgm:prSet presAssocID="{DD7B9BC8-680D-48CE-A5C5-51BEE298221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7D025CB-B187-4F5A-9235-681EDDE9246F}" type="pres">
      <dgm:prSet presAssocID="{C1CC1303-846F-47B4-8E03-EAF21D3E9FD8}" presName="root" presStyleCnt="0"/>
      <dgm:spPr/>
    </dgm:pt>
    <dgm:pt modelId="{46B8A209-9786-417D-A261-0DBC8F7A3F4D}" type="pres">
      <dgm:prSet presAssocID="{C1CC1303-846F-47B4-8E03-EAF21D3E9FD8}" presName="rootComposite" presStyleCnt="0"/>
      <dgm:spPr/>
    </dgm:pt>
    <dgm:pt modelId="{4ED5B79F-EFD8-4170-8746-056875C15C13}" type="pres">
      <dgm:prSet presAssocID="{C1CC1303-846F-47B4-8E03-EAF21D3E9FD8}" presName="rootText" presStyleLbl="node1" presStyleIdx="0" presStyleCnt="2"/>
      <dgm:spPr/>
      <dgm:t>
        <a:bodyPr/>
        <a:lstStyle/>
        <a:p>
          <a:endParaRPr lang="ru-RU"/>
        </a:p>
      </dgm:t>
    </dgm:pt>
    <dgm:pt modelId="{C920281B-B949-4112-8068-6B18CC53DF0D}" type="pres">
      <dgm:prSet presAssocID="{C1CC1303-846F-47B4-8E03-EAF21D3E9FD8}" presName="rootConnector" presStyleLbl="node1" presStyleIdx="0" presStyleCnt="2"/>
      <dgm:spPr/>
      <dgm:t>
        <a:bodyPr/>
        <a:lstStyle/>
        <a:p>
          <a:endParaRPr lang="ru-RU"/>
        </a:p>
      </dgm:t>
    </dgm:pt>
    <dgm:pt modelId="{8CD67166-3CB0-4F82-81E3-ABBD115D8432}" type="pres">
      <dgm:prSet presAssocID="{C1CC1303-846F-47B4-8E03-EAF21D3E9FD8}" presName="childShape" presStyleCnt="0"/>
      <dgm:spPr/>
    </dgm:pt>
    <dgm:pt modelId="{A397D136-ECCE-404E-AC8A-4DFEACF3FEF1}" type="pres">
      <dgm:prSet presAssocID="{DAF5BB28-4CE6-4074-A388-1B0CEDC80105}" presName="Name13" presStyleLbl="parChTrans1D2" presStyleIdx="0" presStyleCnt="4"/>
      <dgm:spPr/>
      <dgm:t>
        <a:bodyPr/>
        <a:lstStyle/>
        <a:p>
          <a:endParaRPr lang="ru-RU"/>
        </a:p>
      </dgm:t>
    </dgm:pt>
    <dgm:pt modelId="{E2CC3E2C-9AE3-44DB-A810-D6D95E96DB06}" type="pres">
      <dgm:prSet presAssocID="{FBBB3E17-CF80-41F8-9915-CEC65F9EBECD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13118C-942B-47AB-B47F-E8A43E69ABEC}" type="pres">
      <dgm:prSet presAssocID="{476B7EE0-442A-4FC8-962F-F0D7A3C320FE}" presName="Name13" presStyleLbl="parChTrans1D2" presStyleIdx="1" presStyleCnt="4"/>
      <dgm:spPr/>
      <dgm:t>
        <a:bodyPr/>
        <a:lstStyle/>
        <a:p>
          <a:endParaRPr lang="ru-RU"/>
        </a:p>
      </dgm:t>
    </dgm:pt>
    <dgm:pt modelId="{C13AD684-0FDC-490D-B256-45D9F32500FB}" type="pres">
      <dgm:prSet presAssocID="{88E0D62A-9A62-4E04-B506-A7B891A75A0D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1777D8-63F6-4705-BF36-4471FBA63BE5}" type="pres">
      <dgm:prSet presAssocID="{F41EC741-376B-49DA-9E86-D3B6E19FEBEF}" presName="root" presStyleCnt="0"/>
      <dgm:spPr/>
    </dgm:pt>
    <dgm:pt modelId="{646627F8-BF72-49A0-B4C4-B60E5667D88C}" type="pres">
      <dgm:prSet presAssocID="{F41EC741-376B-49DA-9E86-D3B6E19FEBEF}" presName="rootComposite" presStyleCnt="0"/>
      <dgm:spPr/>
    </dgm:pt>
    <dgm:pt modelId="{04DD224B-0316-4BD4-AB02-07F9FD25BCA9}" type="pres">
      <dgm:prSet presAssocID="{F41EC741-376B-49DA-9E86-D3B6E19FEBEF}" presName="rootText" presStyleLbl="node1" presStyleIdx="1" presStyleCnt="2"/>
      <dgm:spPr/>
      <dgm:t>
        <a:bodyPr/>
        <a:lstStyle/>
        <a:p>
          <a:endParaRPr lang="ru-RU"/>
        </a:p>
      </dgm:t>
    </dgm:pt>
    <dgm:pt modelId="{C908B0B9-6F29-4DF1-B812-C20656164EC9}" type="pres">
      <dgm:prSet presAssocID="{F41EC741-376B-49DA-9E86-D3B6E19FEBEF}" presName="rootConnector" presStyleLbl="node1" presStyleIdx="1" presStyleCnt="2"/>
      <dgm:spPr/>
      <dgm:t>
        <a:bodyPr/>
        <a:lstStyle/>
        <a:p>
          <a:endParaRPr lang="ru-RU"/>
        </a:p>
      </dgm:t>
    </dgm:pt>
    <dgm:pt modelId="{E6D20332-3C23-4A68-B3B3-C67EE8E79DD6}" type="pres">
      <dgm:prSet presAssocID="{F41EC741-376B-49DA-9E86-D3B6E19FEBEF}" presName="childShape" presStyleCnt="0"/>
      <dgm:spPr/>
    </dgm:pt>
    <dgm:pt modelId="{3B7B4A13-F003-4129-8D7C-059220B63013}" type="pres">
      <dgm:prSet presAssocID="{C8591AB2-BF07-4050-976B-BA23578D7ED1}" presName="Name13" presStyleLbl="parChTrans1D2" presStyleIdx="2" presStyleCnt="4"/>
      <dgm:spPr/>
      <dgm:t>
        <a:bodyPr/>
        <a:lstStyle/>
        <a:p>
          <a:endParaRPr lang="ru-RU"/>
        </a:p>
      </dgm:t>
    </dgm:pt>
    <dgm:pt modelId="{151AD9B4-EADA-42D1-A6BC-D9A0641C55CE}" type="pres">
      <dgm:prSet presAssocID="{64418982-3130-4247-84F1-A8879F4B63CB}" presName="childText" presStyleLbl="bgAcc1" presStyleIdx="2" presStyleCnt="4" custScaleX="106557" custScaleY="1240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810B3-4159-4583-9EE5-AE12DCD61689}" type="pres">
      <dgm:prSet presAssocID="{31419437-515F-492C-A5D8-EB174A90C670}" presName="Name13" presStyleLbl="parChTrans1D2" presStyleIdx="3" presStyleCnt="4"/>
      <dgm:spPr/>
      <dgm:t>
        <a:bodyPr/>
        <a:lstStyle/>
        <a:p>
          <a:endParaRPr lang="ru-RU"/>
        </a:p>
      </dgm:t>
    </dgm:pt>
    <dgm:pt modelId="{4C52686D-73A0-434E-9CDF-A9AC3C728B10}" type="pres">
      <dgm:prSet presAssocID="{A6DBD2A4-24D2-452B-8DF3-48B0E19410DF}" presName="childText" presStyleLbl="bgAcc1" presStyleIdx="3" presStyleCnt="4" custScaleX="1062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AD9AD8-C239-444A-8780-CD6743E77CE3}" type="presOf" srcId="{C1CC1303-846F-47B4-8E03-EAF21D3E9FD8}" destId="{C920281B-B949-4112-8068-6B18CC53DF0D}" srcOrd="1" destOrd="0" presId="urn:microsoft.com/office/officeart/2005/8/layout/hierarchy3"/>
    <dgm:cxn modelId="{87524E5E-8337-4F78-840A-6EEA02242C7C}" type="presOf" srcId="{FBBB3E17-CF80-41F8-9915-CEC65F9EBECD}" destId="{E2CC3E2C-9AE3-44DB-A810-D6D95E96DB06}" srcOrd="0" destOrd="0" presId="urn:microsoft.com/office/officeart/2005/8/layout/hierarchy3"/>
    <dgm:cxn modelId="{E403843F-A210-498F-BF31-EC1CF5DD5D55}" type="presOf" srcId="{476B7EE0-442A-4FC8-962F-F0D7A3C320FE}" destId="{CB13118C-942B-47AB-B47F-E8A43E69ABEC}" srcOrd="0" destOrd="0" presId="urn:microsoft.com/office/officeart/2005/8/layout/hierarchy3"/>
    <dgm:cxn modelId="{95434AB6-F3B4-40AC-9183-4E9A66CC695E}" srcId="{C1CC1303-846F-47B4-8E03-EAF21D3E9FD8}" destId="{88E0D62A-9A62-4E04-B506-A7B891A75A0D}" srcOrd="1" destOrd="0" parTransId="{476B7EE0-442A-4FC8-962F-F0D7A3C320FE}" sibTransId="{04826C6F-142E-4F48-AD28-FAFC26718FE6}"/>
    <dgm:cxn modelId="{82E538B0-568B-406B-8EA9-A49D3DD00907}" type="presOf" srcId="{C8591AB2-BF07-4050-976B-BA23578D7ED1}" destId="{3B7B4A13-F003-4129-8D7C-059220B63013}" srcOrd="0" destOrd="0" presId="urn:microsoft.com/office/officeart/2005/8/layout/hierarchy3"/>
    <dgm:cxn modelId="{AA225799-41AC-40DA-A838-3584122F97DE}" type="presOf" srcId="{F41EC741-376B-49DA-9E86-D3B6E19FEBEF}" destId="{04DD224B-0316-4BD4-AB02-07F9FD25BCA9}" srcOrd="0" destOrd="0" presId="urn:microsoft.com/office/officeart/2005/8/layout/hierarchy3"/>
    <dgm:cxn modelId="{638D4C82-00F8-40B4-B7AF-3FD3FA2DB734}" type="presOf" srcId="{A6DBD2A4-24D2-452B-8DF3-48B0E19410DF}" destId="{4C52686D-73A0-434E-9CDF-A9AC3C728B10}" srcOrd="0" destOrd="0" presId="urn:microsoft.com/office/officeart/2005/8/layout/hierarchy3"/>
    <dgm:cxn modelId="{13C9034E-D7E3-4833-92AC-BF591A7A3E9A}" srcId="{F41EC741-376B-49DA-9E86-D3B6E19FEBEF}" destId="{A6DBD2A4-24D2-452B-8DF3-48B0E19410DF}" srcOrd="1" destOrd="0" parTransId="{31419437-515F-492C-A5D8-EB174A90C670}" sibTransId="{A131DE42-ABCF-417F-B381-B730163B6FBE}"/>
    <dgm:cxn modelId="{91DFA84C-A0A9-492F-AC0D-B2A07C3C9904}" type="presOf" srcId="{C1CC1303-846F-47B4-8E03-EAF21D3E9FD8}" destId="{4ED5B79F-EFD8-4170-8746-056875C15C13}" srcOrd="0" destOrd="0" presId="urn:microsoft.com/office/officeart/2005/8/layout/hierarchy3"/>
    <dgm:cxn modelId="{1816AF6D-46F0-43D8-BBDC-A8DBE99F74EE}" srcId="{DD7B9BC8-680D-48CE-A5C5-51BEE2982218}" destId="{C1CC1303-846F-47B4-8E03-EAF21D3E9FD8}" srcOrd="0" destOrd="0" parTransId="{54873576-901D-4E04-9F69-3F92CB13067A}" sibTransId="{EBEAB412-9C19-4919-B472-ECC3C95343A8}"/>
    <dgm:cxn modelId="{B1CC9566-F05B-4D4A-9F6B-766BAB22E6CE}" type="presOf" srcId="{88E0D62A-9A62-4E04-B506-A7B891A75A0D}" destId="{C13AD684-0FDC-490D-B256-45D9F32500FB}" srcOrd="0" destOrd="0" presId="urn:microsoft.com/office/officeart/2005/8/layout/hierarchy3"/>
    <dgm:cxn modelId="{2AB4FAFA-C244-4137-AA95-BA41CDFE030B}" srcId="{C1CC1303-846F-47B4-8E03-EAF21D3E9FD8}" destId="{FBBB3E17-CF80-41F8-9915-CEC65F9EBECD}" srcOrd="0" destOrd="0" parTransId="{DAF5BB28-4CE6-4074-A388-1B0CEDC80105}" sibTransId="{FC03DD45-B81E-4727-9DDA-B174940D333B}"/>
    <dgm:cxn modelId="{D4589A98-F5A8-4BF2-91E9-0AE37F8892F1}" type="presOf" srcId="{DAF5BB28-4CE6-4074-A388-1B0CEDC80105}" destId="{A397D136-ECCE-404E-AC8A-4DFEACF3FEF1}" srcOrd="0" destOrd="0" presId="urn:microsoft.com/office/officeart/2005/8/layout/hierarchy3"/>
    <dgm:cxn modelId="{1005ED8B-69EB-4268-A8ED-391779201C04}" srcId="{DD7B9BC8-680D-48CE-A5C5-51BEE2982218}" destId="{F41EC741-376B-49DA-9E86-D3B6E19FEBEF}" srcOrd="1" destOrd="0" parTransId="{AF8633D5-2BE9-4EA8-A827-B88F2798F626}" sibTransId="{B76828CA-96C1-47BC-9264-9E6522512F4E}"/>
    <dgm:cxn modelId="{7405A26F-D8AB-49AF-BD1A-87F5896850A9}" type="presOf" srcId="{F41EC741-376B-49DA-9E86-D3B6E19FEBEF}" destId="{C908B0B9-6F29-4DF1-B812-C20656164EC9}" srcOrd="1" destOrd="0" presId="urn:microsoft.com/office/officeart/2005/8/layout/hierarchy3"/>
    <dgm:cxn modelId="{BA7050DF-3E34-4767-811C-963D4C0A5DBA}" type="presOf" srcId="{31419437-515F-492C-A5D8-EB174A90C670}" destId="{EC0810B3-4159-4583-9EE5-AE12DCD61689}" srcOrd="0" destOrd="0" presId="urn:microsoft.com/office/officeart/2005/8/layout/hierarchy3"/>
    <dgm:cxn modelId="{D60B9316-B459-42F7-A656-2193155510E4}" type="presOf" srcId="{DD7B9BC8-680D-48CE-A5C5-51BEE2982218}" destId="{188962F3-5747-4026-A5E4-DF4C2AE7390D}" srcOrd="0" destOrd="0" presId="urn:microsoft.com/office/officeart/2005/8/layout/hierarchy3"/>
    <dgm:cxn modelId="{81136BF6-C3F3-48D4-A365-9F3108F80D93}" type="presOf" srcId="{64418982-3130-4247-84F1-A8879F4B63CB}" destId="{151AD9B4-EADA-42D1-A6BC-D9A0641C55CE}" srcOrd="0" destOrd="0" presId="urn:microsoft.com/office/officeart/2005/8/layout/hierarchy3"/>
    <dgm:cxn modelId="{9A927862-F8F3-4C4C-B35B-ECC14C7283D8}" srcId="{F41EC741-376B-49DA-9E86-D3B6E19FEBEF}" destId="{64418982-3130-4247-84F1-A8879F4B63CB}" srcOrd="0" destOrd="0" parTransId="{C8591AB2-BF07-4050-976B-BA23578D7ED1}" sibTransId="{DABDFBA9-0643-443F-8350-34F1CDE5BB1C}"/>
    <dgm:cxn modelId="{7135940C-E8A3-4B97-9ABA-1BA8BA66DFAF}" type="presParOf" srcId="{188962F3-5747-4026-A5E4-DF4C2AE7390D}" destId="{77D025CB-B187-4F5A-9235-681EDDE9246F}" srcOrd="0" destOrd="0" presId="urn:microsoft.com/office/officeart/2005/8/layout/hierarchy3"/>
    <dgm:cxn modelId="{1ED3B665-F4B9-4568-A9A3-C6F520CFA531}" type="presParOf" srcId="{77D025CB-B187-4F5A-9235-681EDDE9246F}" destId="{46B8A209-9786-417D-A261-0DBC8F7A3F4D}" srcOrd="0" destOrd="0" presId="urn:microsoft.com/office/officeart/2005/8/layout/hierarchy3"/>
    <dgm:cxn modelId="{8BABC96D-1777-4FEC-B406-8D1CFD77FF67}" type="presParOf" srcId="{46B8A209-9786-417D-A261-0DBC8F7A3F4D}" destId="{4ED5B79F-EFD8-4170-8746-056875C15C13}" srcOrd="0" destOrd="0" presId="urn:microsoft.com/office/officeart/2005/8/layout/hierarchy3"/>
    <dgm:cxn modelId="{C6F3FE8F-71F4-4506-9490-D56D71EA58B3}" type="presParOf" srcId="{46B8A209-9786-417D-A261-0DBC8F7A3F4D}" destId="{C920281B-B949-4112-8068-6B18CC53DF0D}" srcOrd="1" destOrd="0" presId="urn:microsoft.com/office/officeart/2005/8/layout/hierarchy3"/>
    <dgm:cxn modelId="{80EDEB53-E503-4F7D-83DC-DC048F2874A0}" type="presParOf" srcId="{77D025CB-B187-4F5A-9235-681EDDE9246F}" destId="{8CD67166-3CB0-4F82-81E3-ABBD115D8432}" srcOrd="1" destOrd="0" presId="urn:microsoft.com/office/officeart/2005/8/layout/hierarchy3"/>
    <dgm:cxn modelId="{F7A7DBEA-5385-437C-99AA-6BE57A63E87B}" type="presParOf" srcId="{8CD67166-3CB0-4F82-81E3-ABBD115D8432}" destId="{A397D136-ECCE-404E-AC8A-4DFEACF3FEF1}" srcOrd="0" destOrd="0" presId="urn:microsoft.com/office/officeart/2005/8/layout/hierarchy3"/>
    <dgm:cxn modelId="{D3588200-DC4C-4E0E-A268-8207B872D9E5}" type="presParOf" srcId="{8CD67166-3CB0-4F82-81E3-ABBD115D8432}" destId="{E2CC3E2C-9AE3-44DB-A810-D6D95E96DB06}" srcOrd="1" destOrd="0" presId="urn:microsoft.com/office/officeart/2005/8/layout/hierarchy3"/>
    <dgm:cxn modelId="{68B8DE42-E9D4-42B9-B948-CCF2E9C2638E}" type="presParOf" srcId="{8CD67166-3CB0-4F82-81E3-ABBD115D8432}" destId="{CB13118C-942B-47AB-B47F-E8A43E69ABEC}" srcOrd="2" destOrd="0" presId="urn:microsoft.com/office/officeart/2005/8/layout/hierarchy3"/>
    <dgm:cxn modelId="{0241CDE6-011B-4F29-94C6-A1EB0F8C06AE}" type="presParOf" srcId="{8CD67166-3CB0-4F82-81E3-ABBD115D8432}" destId="{C13AD684-0FDC-490D-B256-45D9F32500FB}" srcOrd="3" destOrd="0" presId="urn:microsoft.com/office/officeart/2005/8/layout/hierarchy3"/>
    <dgm:cxn modelId="{792C6100-AA74-463B-9FAE-2B5A5FF97B02}" type="presParOf" srcId="{188962F3-5747-4026-A5E4-DF4C2AE7390D}" destId="{001777D8-63F6-4705-BF36-4471FBA63BE5}" srcOrd="1" destOrd="0" presId="urn:microsoft.com/office/officeart/2005/8/layout/hierarchy3"/>
    <dgm:cxn modelId="{169224FD-E7DC-4049-AC28-0431649F6991}" type="presParOf" srcId="{001777D8-63F6-4705-BF36-4471FBA63BE5}" destId="{646627F8-BF72-49A0-B4C4-B60E5667D88C}" srcOrd="0" destOrd="0" presId="urn:microsoft.com/office/officeart/2005/8/layout/hierarchy3"/>
    <dgm:cxn modelId="{1A8A0B98-8BA3-4A1C-A88A-8B7F943F6BB8}" type="presParOf" srcId="{646627F8-BF72-49A0-B4C4-B60E5667D88C}" destId="{04DD224B-0316-4BD4-AB02-07F9FD25BCA9}" srcOrd="0" destOrd="0" presId="urn:microsoft.com/office/officeart/2005/8/layout/hierarchy3"/>
    <dgm:cxn modelId="{89B4D61E-2936-4A23-9A5F-BA2BD8F85E84}" type="presParOf" srcId="{646627F8-BF72-49A0-B4C4-B60E5667D88C}" destId="{C908B0B9-6F29-4DF1-B812-C20656164EC9}" srcOrd="1" destOrd="0" presId="urn:microsoft.com/office/officeart/2005/8/layout/hierarchy3"/>
    <dgm:cxn modelId="{82B7F47E-2D11-42C2-8EDE-5CBCD579C5FF}" type="presParOf" srcId="{001777D8-63F6-4705-BF36-4471FBA63BE5}" destId="{E6D20332-3C23-4A68-B3B3-C67EE8E79DD6}" srcOrd="1" destOrd="0" presId="urn:microsoft.com/office/officeart/2005/8/layout/hierarchy3"/>
    <dgm:cxn modelId="{16C30264-F1C4-460B-9E93-AFBCD2DE24AB}" type="presParOf" srcId="{E6D20332-3C23-4A68-B3B3-C67EE8E79DD6}" destId="{3B7B4A13-F003-4129-8D7C-059220B63013}" srcOrd="0" destOrd="0" presId="urn:microsoft.com/office/officeart/2005/8/layout/hierarchy3"/>
    <dgm:cxn modelId="{4FA47B9E-CB01-4622-9501-CC453BE93EC5}" type="presParOf" srcId="{E6D20332-3C23-4A68-B3B3-C67EE8E79DD6}" destId="{151AD9B4-EADA-42D1-A6BC-D9A0641C55CE}" srcOrd="1" destOrd="0" presId="urn:microsoft.com/office/officeart/2005/8/layout/hierarchy3"/>
    <dgm:cxn modelId="{0B8D275C-B4C0-4C24-BD63-B05E605B2389}" type="presParOf" srcId="{E6D20332-3C23-4A68-B3B3-C67EE8E79DD6}" destId="{EC0810B3-4159-4583-9EE5-AE12DCD61689}" srcOrd="2" destOrd="0" presId="urn:microsoft.com/office/officeart/2005/8/layout/hierarchy3"/>
    <dgm:cxn modelId="{A37DC3DB-0758-449C-A0FE-DB9E6532D7C0}" type="presParOf" srcId="{E6D20332-3C23-4A68-B3B3-C67EE8E79DD6}" destId="{4C52686D-73A0-434E-9CDF-A9AC3C728B10}" srcOrd="3" destOrd="0" presId="urn:microsoft.com/office/officeart/2005/8/layout/hierarchy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9F66C0-B15D-4B38-B130-24D6B63AE1B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14.jpeg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Маңғыстау облысы, Мұнайлы ауданы</a:t>
            </a:r>
            <a:br>
              <a:rPr lang="kk-KZ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“№10 жалпы білім беру орта мектебі” КММ-сі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857364"/>
            <a:ext cx="8358246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Қашықтан оқытуда туындаған проблемалар және оны шешудің жолдары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5000636"/>
            <a:ext cx="9144000" cy="14176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Математика пәні мұғалімі: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Серкбаева Гулнур Идреисовна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Қашықтан оқыту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- бұл белгілі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бір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қашықтықта оқыту, яғни мұғалім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мен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оқушы бір-бірінен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кеңістікпен алшақтатылған және оқу үрдісінің барлығы немесе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оның басым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бөлігін қазіргі ақпараттық және телекоммуникациялық технологияларды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қолдану арқылы жүзеге асырады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001024" cy="928694"/>
          </a:xfrm>
        </p:spPr>
        <p:txBody>
          <a:bodyPr>
            <a:noAutofit/>
          </a:bodyPr>
          <a:lstStyle/>
          <a:p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Сіз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"Оқыту әрдайым жоспарлаудан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басталады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деген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тұжырыммен келісесіз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бе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?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-428660" y="1214422"/>
          <a:ext cx="9572660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Гулнур\Pictures\Check_mark.sv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80" y="0"/>
            <a:ext cx="1428720" cy="1428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ucarecdn.com/6d021ced-8f2a-4ad3-b527-5a8e750d2b4e/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78595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ucarecdn.com/249eb5b9-1cab-45d6-ac29-4251bcd07175/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0"/>
            <a:ext cx="161925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Схема 8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Оқу бағдарламасындағы оқу мақсаттарына шолу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жасап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оқушылар сабақта қол жеткізуі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тиіс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мақсаттарды таңдаймыз, сынып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оқушыларының ерекшеліктерін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ескере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отырып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сабақ мақсаттарын әзірлейміз.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7" descr="img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628775"/>
            <a:ext cx="692467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48"/>
          <p:cNvSpPr txBox="1">
            <a:spLocks noChangeArrowheads="1"/>
          </p:cNvSpPr>
          <p:nvPr/>
        </p:nvSpPr>
        <p:spPr bwMode="auto">
          <a:xfrm>
            <a:off x="2357422" y="357166"/>
            <a:ext cx="538481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altLang="ru-RU" sz="2800" b="1" i="1" dirty="0" err="1">
                <a:latin typeface="Times New Roman" pitchFamily="18" charset="0"/>
              </a:rPr>
              <a:t>Бөлшектерді жазып</a:t>
            </a:r>
            <a:r>
              <a:rPr lang="ru-RU" altLang="ru-RU" sz="2800" b="1" i="1" dirty="0">
                <a:latin typeface="Times New Roman" pitchFamily="18" charset="0"/>
              </a:rPr>
              <a:t> </a:t>
            </a:r>
            <a:r>
              <a:rPr lang="ru-RU" altLang="ru-RU" sz="2800" b="1" i="1" dirty="0" err="1">
                <a:latin typeface="Times New Roman" pitchFamily="18" charset="0"/>
              </a:rPr>
              <a:t>және оқып шығыңдар:</a:t>
            </a:r>
            <a:endParaRPr lang="ru-RU" altLang="ru-RU" sz="2800" b="1" i="1" dirty="0">
              <a:latin typeface="Times New Roman" pitchFamily="18" charset="0"/>
            </a:endParaRPr>
          </a:p>
        </p:txBody>
      </p:sp>
      <p:sp>
        <p:nvSpPr>
          <p:cNvPr id="13316" name="Text Box 49"/>
          <p:cNvSpPr txBox="1">
            <a:spLocks noChangeArrowheads="1"/>
          </p:cNvSpPr>
          <p:nvPr/>
        </p:nvSpPr>
        <p:spPr bwMode="auto">
          <a:xfrm>
            <a:off x="1116013" y="4652963"/>
            <a:ext cx="2160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graphicFrame>
        <p:nvGraphicFramePr>
          <p:cNvPr id="13471" name="Group 159"/>
          <p:cNvGraphicFramePr>
            <a:graphicFrameLocks noGrp="1"/>
          </p:cNvGraphicFramePr>
          <p:nvPr>
            <p:ph/>
          </p:nvPr>
        </p:nvGraphicFramePr>
        <p:xfrm>
          <a:off x="900113" y="4652963"/>
          <a:ext cx="2232025" cy="1527176"/>
        </p:xfrm>
        <a:graphic>
          <a:graphicData uri="http://schemas.openxmlformats.org/drawingml/2006/table">
            <a:tbl>
              <a:tblPr/>
              <a:tblGrid>
                <a:gridCol w="1439862"/>
                <a:gridCol w="792163"/>
              </a:tblGrid>
              <a:tr h="4906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Алымы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Бөлімі</a:t>
                      </a:r>
                      <a:endParaRPr kumimoji="0" lang="ru-RU" altLang="ru-RU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Жазылуы</a:t>
                      </a:r>
                      <a:endParaRPr kumimoji="0" lang="ru-RU" alt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31" name="Text Box 67"/>
          <p:cNvSpPr txBox="1">
            <a:spLocks noChangeArrowheads="1"/>
          </p:cNvSpPr>
          <p:nvPr/>
        </p:nvSpPr>
        <p:spPr bwMode="auto">
          <a:xfrm>
            <a:off x="3851275" y="4652963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graphicFrame>
        <p:nvGraphicFramePr>
          <p:cNvPr id="13472" name="Group 160"/>
          <p:cNvGraphicFramePr>
            <a:graphicFrameLocks noGrp="1"/>
          </p:cNvGraphicFramePr>
          <p:nvPr/>
        </p:nvGraphicFramePr>
        <p:xfrm>
          <a:off x="3492500" y="4652963"/>
          <a:ext cx="2232025" cy="1527176"/>
        </p:xfrm>
        <a:graphic>
          <a:graphicData uri="http://schemas.openxmlformats.org/drawingml/2006/table">
            <a:tbl>
              <a:tblPr/>
              <a:tblGrid>
                <a:gridCol w="1439863"/>
                <a:gridCol w="792162"/>
              </a:tblGrid>
              <a:tr h="4906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Алымы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Бөлімі</a:t>
                      </a:r>
                      <a:endParaRPr kumimoji="0" lang="ru-RU" altLang="ru-RU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Жазылуы</a:t>
                      </a:r>
                      <a:endParaRPr kumimoji="0" lang="ru-RU" alt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486" name="Group 174"/>
          <p:cNvGraphicFramePr>
            <a:graphicFrameLocks noGrp="1"/>
          </p:cNvGraphicFramePr>
          <p:nvPr/>
        </p:nvGraphicFramePr>
        <p:xfrm>
          <a:off x="6084888" y="4640263"/>
          <a:ext cx="2232025" cy="1527176"/>
        </p:xfrm>
        <a:graphic>
          <a:graphicData uri="http://schemas.openxmlformats.org/drawingml/2006/table">
            <a:tbl>
              <a:tblPr/>
              <a:tblGrid>
                <a:gridCol w="1439862"/>
                <a:gridCol w="792163"/>
              </a:tblGrid>
              <a:tr h="4906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Алымы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Бөлімі</a:t>
                      </a:r>
                      <a:endParaRPr kumimoji="0" lang="ru-RU" altLang="ru-RU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Жазылуы</a:t>
                      </a:r>
                      <a:endParaRPr kumimoji="0" lang="ru-RU" alt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6626" name="Picture 2" descr="C:\Users\Гулнур\Pictures\i8OGBYW7E.jpg"/>
          <p:cNvPicPr>
            <a:picLocks noChangeAspect="1" noChangeArrowheads="1"/>
          </p:cNvPicPr>
          <p:nvPr/>
        </p:nvPicPr>
        <p:blipFill>
          <a:blip r:embed="rId3"/>
          <a:srcRect l="16180" r="20404"/>
          <a:stretch>
            <a:fillRect/>
          </a:stretch>
        </p:blipFill>
        <p:spPr bwMode="auto">
          <a:xfrm>
            <a:off x="357158" y="214290"/>
            <a:ext cx="1857388" cy="13017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323850" y="333375"/>
            <a:ext cx="8569325" cy="564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kk-KZ" altLang="ru-RU" sz="2800" b="1" i="1" dirty="0">
                <a:latin typeface="Times New Roman" pitchFamily="18" charset="0"/>
              </a:rPr>
              <a:t>“Бағытпен жалғастыр” ойыны.</a:t>
            </a:r>
          </a:p>
          <a:p>
            <a:pPr eaLnBrk="1" hangingPunct="1">
              <a:spcBef>
                <a:spcPct val="50000"/>
              </a:spcBef>
            </a:pPr>
            <a:endParaRPr lang="kk-KZ" altLang="ru-RU" sz="2800" b="1" i="1" dirty="0">
              <a:latin typeface="Times New Roman" pitchFamily="18" charset="0"/>
            </a:endParaRPr>
          </a:p>
          <a:p>
            <a:pPr algn="r" eaLnBrk="1" hangingPunct="1">
              <a:spcBef>
                <a:spcPct val="50000"/>
              </a:spcBef>
            </a:pPr>
            <a:r>
              <a:rPr lang="kk-KZ" altLang="ru-RU" sz="2800" b="1" i="1" dirty="0">
                <a:latin typeface="Times New Roman" pitchFamily="18" charset="0"/>
              </a:rPr>
              <a:t>Бірлік бөлшек</a:t>
            </a:r>
          </a:p>
          <a:p>
            <a:pPr algn="r" eaLnBrk="1" hangingPunct="1">
              <a:spcBef>
                <a:spcPct val="50000"/>
              </a:spcBef>
            </a:pPr>
            <a:r>
              <a:rPr lang="kk-KZ" altLang="ru-RU" sz="2800" b="1" i="1" dirty="0">
                <a:latin typeface="Times New Roman" pitchFamily="18" charset="0"/>
              </a:rPr>
              <a:t>Ең кіші жай сан</a:t>
            </a:r>
          </a:p>
          <a:p>
            <a:pPr algn="r" eaLnBrk="1" hangingPunct="1">
              <a:spcBef>
                <a:spcPct val="50000"/>
              </a:spcBef>
            </a:pPr>
            <a:r>
              <a:rPr lang="kk-KZ" altLang="ru-RU" sz="2800" b="1" i="1" dirty="0">
                <a:latin typeface="Times New Roman" pitchFamily="18" charset="0"/>
              </a:rPr>
              <a:t>Жұп цифр</a:t>
            </a:r>
          </a:p>
          <a:p>
            <a:pPr algn="r" eaLnBrk="1" hangingPunct="1">
              <a:spcBef>
                <a:spcPct val="50000"/>
              </a:spcBef>
            </a:pPr>
            <a:r>
              <a:rPr lang="kk-KZ" altLang="ru-RU" sz="2800" b="1" i="1" dirty="0">
                <a:latin typeface="Times New Roman" pitchFamily="18" charset="0"/>
              </a:rPr>
              <a:t>Дұрыс бөлшек</a:t>
            </a:r>
          </a:p>
          <a:p>
            <a:pPr algn="r" eaLnBrk="1" hangingPunct="1">
              <a:spcBef>
                <a:spcPct val="50000"/>
              </a:spcBef>
            </a:pPr>
            <a:r>
              <a:rPr lang="kk-KZ" altLang="ru-RU" sz="2800" b="1" i="1" dirty="0">
                <a:latin typeface="Times New Roman" pitchFamily="18" charset="0"/>
              </a:rPr>
              <a:t>Тақ цифр</a:t>
            </a:r>
          </a:p>
          <a:p>
            <a:pPr algn="r" eaLnBrk="1" hangingPunct="1">
              <a:spcBef>
                <a:spcPct val="50000"/>
              </a:spcBef>
            </a:pPr>
            <a:r>
              <a:rPr lang="kk-KZ" altLang="ru-RU" sz="2800" b="1" i="1" dirty="0">
                <a:latin typeface="Times New Roman" pitchFamily="18" charset="0"/>
              </a:rPr>
              <a:t>Аралас сан</a:t>
            </a:r>
          </a:p>
          <a:p>
            <a:pPr algn="r" eaLnBrk="1" hangingPunct="1">
              <a:spcBef>
                <a:spcPct val="50000"/>
              </a:spcBef>
            </a:pPr>
            <a:r>
              <a:rPr lang="kk-KZ" altLang="ru-RU" sz="2800" b="1" i="1" dirty="0">
                <a:latin typeface="Times New Roman" pitchFamily="18" charset="0"/>
              </a:rPr>
              <a:t>Бұрыс бөлшек</a:t>
            </a:r>
            <a:endParaRPr lang="ru-RU" altLang="ru-RU" sz="2800" b="1" i="1" dirty="0">
              <a:latin typeface="Times New Roman" pitchFamily="18" charset="0"/>
            </a:endParaRPr>
          </a:p>
        </p:txBody>
      </p:sp>
      <p:graphicFrame>
        <p:nvGraphicFramePr>
          <p:cNvPr id="18435" name="Object 5"/>
          <p:cNvGraphicFramePr>
            <a:graphicFrameLocks noChangeAspect="1"/>
          </p:cNvGraphicFramePr>
          <p:nvPr>
            <p:ph/>
          </p:nvPr>
        </p:nvGraphicFramePr>
        <p:xfrm>
          <a:off x="827088" y="1196975"/>
          <a:ext cx="431800" cy="892175"/>
        </p:xfrm>
        <a:graphic>
          <a:graphicData uri="http://schemas.openxmlformats.org/presentationml/2006/ole">
            <p:oleObj spid="_x0000_s25602" name="Формула" r:id="rId3" imgW="190417" imgH="393529" progId="Equation.3">
              <p:embed/>
            </p:oleObj>
          </a:graphicData>
        </a:graphic>
      </p:graphicFrame>
      <p:graphicFrame>
        <p:nvGraphicFramePr>
          <p:cNvPr id="18436" name="Object 7"/>
          <p:cNvGraphicFramePr>
            <a:graphicFrameLocks noChangeAspect="1"/>
          </p:cNvGraphicFramePr>
          <p:nvPr/>
        </p:nvGraphicFramePr>
        <p:xfrm>
          <a:off x="1619250" y="1196975"/>
          <a:ext cx="431800" cy="892175"/>
        </p:xfrm>
        <a:graphic>
          <a:graphicData uri="http://schemas.openxmlformats.org/presentationml/2006/ole">
            <p:oleObj spid="_x0000_s25603" name="Формула" r:id="rId4" imgW="190417" imgH="393529" progId="Equation.3">
              <p:embed/>
            </p:oleObj>
          </a:graphicData>
        </a:graphic>
      </p:graphicFrame>
      <p:graphicFrame>
        <p:nvGraphicFramePr>
          <p:cNvPr id="18437" name="Object 10"/>
          <p:cNvGraphicFramePr>
            <a:graphicFrameLocks noChangeAspect="1"/>
          </p:cNvGraphicFramePr>
          <p:nvPr/>
        </p:nvGraphicFramePr>
        <p:xfrm>
          <a:off x="900113" y="2133600"/>
          <a:ext cx="411162" cy="576263"/>
        </p:xfrm>
        <a:graphic>
          <a:graphicData uri="http://schemas.openxmlformats.org/presentationml/2006/ole">
            <p:oleObj spid="_x0000_s25604" name="Формула" r:id="rId5" imgW="126725" imgH="177415" progId="Equation.3">
              <p:embed/>
            </p:oleObj>
          </a:graphicData>
        </a:graphic>
      </p:graphicFrame>
      <p:graphicFrame>
        <p:nvGraphicFramePr>
          <p:cNvPr id="18438" name="Object 11"/>
          <p:cNvGraphicFramePr>
            <a:graphicFrameLocks noChangeAspect="1"/>
          </p:cNvGraphicFramePr>
          <p:nvPr/>
        </p:nvGraphicFramePr>
        <p:xfrm>
          <a:off x="900113" y="2708275"/>
          <a:ext cx="431800" cy="892175"/>
        </p:xfrm>
        <a:graphic>
          <a:graphicData uri="http://schemas.openxmlformats.org/presentationml/2006/ole">
            <p:oleObj spid="_x0000_s25605" name="Формула" r:id="rId6" imgW="190417" imgH="393529" progId="Equation.3">
              <p:embed/>
            </p:oleObj>
          </a:graphicData>
        </a:graphic>
      </p:graphicFrame>
      <p:graphicFrame>
        <p:nvGraphicFramePr>
          <p:cNvPr id="18439" name="Object 12"/>
          <p:cNvGraphicFramePr>
            <a:graphicFrameLocks noChangeAspect="1"/>
          </p:cNvGraphicFramePr>
          <p:nvPr/>
        </p:nvGraphicFramePr>
        <p:xfrm>
          <a:off x="957263" y="4221163"/>
          <a:ext cx="460375" cy="892175"/>
        </p:xfrm>
        <a:graphic>
          <a:graphicData uri="http://schemas.openxmlformats.org/presentationml/2006/ole">
            <p:oleObj spid="_x0000_s25606" name="Формула" r:id="rId7" imgW="203112" imgH="393529" progId="Equation.3">
              <p:embed/>
            </p:oleObj>
          </a:graphicData>
        </a:graphic>
      </p:graphicFrame>
      <p:graphicFrame>
        <p:nvGraphicFramePr>
          <p:cNvPr id="18440" name="Object 13"/>
          <p:cNvGraphicFramePr>
            <a:graphicFrameLocks noChangeAspect="1"/>
          </p:cNvGraphicFramePr>
          <p:nvPr/>
        </p:nvGraphicFramePr>
        <p:xfrm>
          <a:off x="857250" y="5776913"/>
          <a:ext cx="661988" cy="892175"/>
        </p:xfrm>
        <a:graphic>
          <a:graphicData uri="http://schemas.openxmlformats.org/presentationml/2006/ole">
            <p:oleObj spid="_x0000_s25607" name="Формула" r:id="rId8" imgW="291973" imgH="393529" progId="Equation.3">
              <p:embed/>
            </p:oleObj>
          </a:graphicData>
        </a:graphic>
      </p:graphicFrame>
      <p:graphicFrame>
        <p:nvGraphicFramePr>
          <p:cNvPr id="18441" name="Object 14"/>
          <p:cNvGraphicFramePr>
            <a:graphicFrameLocks noChangeAspect="1"/>
          </p:cNvGraphicFramePr>
          <p:nvPr/>
        </p:nvGraphicFramePr>
        <p:xfrm>
          <a:off x="900113" y="3594100"/>
          <a:ext cx="411162" cy="534988"/>
        </p:xfrm>
        <a:graphic>
          <a:graphicData uri="http://schemas.openxmlformats.org/presentationml/2006/ole">
            <p:oleObj spid="_x0000_s25608" name="Формула" r:id="rId9" imgW="126780" imgH="164814" progId="Equation.3">
              <p:embed/>
            </p:oleObj>
          </a:graphicData>
        </a:graphic>
      </p:graphicFrame>
      <p:graphicFrame>
        <p:nvGraphicFramePr>
          <p:cNvPr id="18442" name="Object 15"/>
          <p:cNvGraphicFramePr>
            <a:graphicFrameLocks noChangeAspect="1"/>
          </p:cNvGraphicFramePr>
          <p:nvPr/>
        </p:nvGraphicFramePr>
        <p:xfrm>
          <a:off x="962025" y="5157788"/>
          <a:ext cx="369888" cy="576262"/>
        </p:xfrm>
        <a:graphic>
          <a:graphicData uri="http://schemas.openxmlformats.org/presentationml/2006/ole">
            <p:oleObj spid="_x0000_s25609" name="Формула" r:id="rId10" imgW="114102" imgH="177492" progId="Equation.3">
              <p:embed/>
            </p:oleObj>
          </a:graphicData>
        </a:graphic>
      </p:graphicFrame>
      <p:pic>
        <p:nvPicPr>
          <p:cNvPr id="25610" name="Picture 10" descr="C:\Users\Гулнур\Pictures\iO2C93CR9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786050" y="1928802"/>
            <a:ext cx="2500320" cy="2667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Қорытынды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9001156" cy="542928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«Батырлықты айт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бірлікті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Ынтымақ қосып,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болып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жұрт жасаған тірлікті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демекші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қандай қиындақ болмасын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мемлекет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тарапынан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атқарылып жатқан барлық шаралар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сіздің денсаулығыңыз және амандығыңыз үшін екенін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естен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шығармауыңыз керек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Індет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уақытша нәрсе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мәңгілік.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Әрбір уақытымызды тиімді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пайдалануымыз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Жұмыла күш біріктірсек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бұның барлығын жеңіп шығарымыз анық, сондықтанда; қиын кезеңде үйде болып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қашықтықтан білім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алуға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күшімізді салайық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Халқымыз жаман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індеттен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аман-есен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құтылып, шәкірттерімізді жылы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шыраймен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қауыштыруға жазсын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#БІЗӘРҚАШАНБІРГЕМІЗ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415</Words>
  <Application>Microsoft Office PowerPoint</Application>
  <PresentationFormat>Экран (4:3)</PresentationFormat>
  <Paragraphs>61</Paragraphs>
  <Slides>10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Формула</vt:lpstr>
      <vt:lpstr>Маңғыстау облысы, Мұнайлы ауданы “№10 жалпы білім беру орта мектебі” КММ-сі</vt:lpstr>
      <vt:lpstr>Слайд 2</vt:lpstr>
      <vt:lpstr>Сіз "Оқыту әрдайым жоспарлаудан басталады" деген тұжырыммен келісесіз бе?  </vt:lpstr>
      <vt:lpstr>Слайд 4</vt:lpstr>
      <vt:lpstr>Слайд 5</vt:lpstr>
      <vt:lpstr>Слайд 6</vt:lpstr>
      <vt:lpstr>Слайд 7</vt:lpstr>
      <vt:lpstr>Слайд 8</vt:lpstr>
      <vt:lpstr>Слайд 9</vt:lpstr>
      <vt:lpstr>Қорытынды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Салтанат</dc:creator>
  <cp:lastModifiedBy>Пользователь Windows</cp:lastModifiedBy>
  <cp:revision>41</cp:revision>
  <dcterms:created xsi:type="dcterms:W3CDTF">2020-08-10T12:02:21Z</dcterms:created>
  <dcterms:modified xsi:type="dcterms:W3CDTF">2020-08-12T06:55:13Z</dcterms:modified>
</cp:coreProperties>
</file>