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A9C9B-9FF0-44A5-B6D1-6CAF84A36539}" type="datetimeFigureOut">
              <a:rPr lang="ru-RU" smtClean="0"/>
              <a:t>21.10.2020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FF58E-1C79-486C-BFAD-BCF616C06D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6390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A9C9B-9FF0-44A5-B6D1-6CAF84A36539}" type="datetimeFigureOut">
              <a:rPr lang="ru-RU" smtClean="0"/>
              <a:t>21.10.2020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FF58E-1C79-486C-BFAD-BCF616C06D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1162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A9C9B-9FF0-44A5-B6D1-6CAF84A36539}" type="datetimeFigureOut">
              <a:rPr lang="ru-RU" smtClean="0"/>
              <a:t>21.10.2020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FF58E-1C79-486C-BFAD-BCF616C06D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33515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A9C9B-9FF0-44A5-B6D1-6CAF84A36539}" type="datetimeFigureOut">
              <a:rPr lang="ru-RU" smtClean="0"/>
              <a:t>21.10.2020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FF58E-1C79-486C-BFAD-BCF616C06D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7449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A9C9B-9FF0-44A5-B6D1-6CAF84A36539}" type="datetimeFigureOut">
              <a:rPr lang="ru-RU" smtClean="0"/>
              <a:t>21.10.2020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FF58E-1C79-486C-BFAD-BCF616C06D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79360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A9C9B-9FF0-44A5-B6D1-6CAF84A36539}" type="datetimeFigureOut">
              <a:rPr lang="ru-RU" smtClean="0"/>
              <a:t>21.10.2020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FF58E-1C79-486C-BFAD-BCF616C06D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28779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A9C9B-9FF0-44A5-B6D1-6CAF84A36539}" type="datetimeFigureOut">
              <a:rPr lang="ru-RU" smtClean="0"/>
              <a:t>21.10.2020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FF58E-1C79-486C-BFAD-BCF616C06D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7801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A9C9B-9FF0-44A5-B6D1-6CAF84A36539}" type="datetimeFigureOut">
              <a:rPr lang="ru-RU" smtClean="0"/>
              <a:t>21.10.2020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FF58E-1C79-486C-BFAD-BCF616C06D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06375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A9C9B-9FF0-44A5-B6D1-6CAF84A36539}" type="datetimeFigureOut">
              <a:rPr lang="ru-RU" smtClean="0"/>
              <a:t>21.10.2020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FF58E-1C79-486C-BFAD-BCF616C06D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9782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A9C9B-9FF0-44A5-B6D1-6CAF84A36539}" type="datetimeFigureOut">
              <a:rPr lang="ru-RU" smtClean="0"/>
              <a:t>21.10.2020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FF58E-1C79-486C-BFAD-BCF616C06D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0559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A9C9B-9FF0-44A5-B6D1-6CAF84A36539}" type="datetimeFigureOut">
              <a:rPr lang="ru-RU" smtClean="0"/>
              <a:t>21.10.2020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FF58E-1C79-486C-BFAD-BCF616C06D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7858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9A9C9B-9FF0-44A5-B6D1-6CAF84A36539}" type="datetimeFigureOut">
              <a:rPr lang="ru-RU" smtClean="0"/>
              <a:t>21.10.2020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1FF58E-1C79-486C-BFAD-BCF616C06D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72644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56575" y="544737"/>
            <a:ext cx="9144000" cy="23876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8237" y="4195933"/>
            <a:ext cx="45719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196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4159401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618726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70290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71135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73045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2833352" y="2133949"/>
            <a:ext cx="4481847" cy="1241561"/>
          </a:xfrm>
        </p:spPr>
        <p:txBody>
          <a:bodyPr/>
          <a:lstStyle/>
          <a:p>
            <a:endParaRPr lang="ru-RU" u="sng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3497741" y="1441085"/>
            <a:ext cx="2355761" cy="12415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u="sng" dirty="0"/>
          </a:p>
        </p:txBody>
      </p:sp>
    </p:spTree>
    <p:extLst>
      <p:ext uri="{BB962C8B-B14F-4D97-AF65-F5344CB8AC3E}">
        <p14:creationId xmlns:p14="http://schemas.microsoft.com/office/powerpoint/2010/main" val="860269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</TotalTime>
  <Words>0</Words>
  <Application>Microsoft Office PowerPoint</Application>
  <PresentationFormat>Широкоэкранный</PresentationFormat>
  <Paragraphs>0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</dc:creator>
  <cp:lastModifiedBy>asus</cp:lastModifiedBy>
  <cp:revision>4</cp:revision>
  <dcterms:created xsi:type="dcterms:W3CDTF">2020-10-21T06:17:24Z</dcterms:created>
  <dcterms:modified xsi:type="dcterms:W3CDTF">2020-10-21T06:55:57Z</dcterms:modified>
</cp:coreProperties>
</file>