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4" r:id="rId1"/>
  </p:sldMasterIdLst>
  <p:notesMasterIdLst>
    <p:notesMasterId r:id="rId17"/>
  </p:notesMasterIdLst>
  <p:sldIdLst>
    <p:sldId id="260" r:id="rId2"/>
    <p:sldId id="268" r:id="rId3"/>
    <p:sldId id="271" r:id="rId4"/>
    <p:sldId id="273" r:id="rId5"/>
    <p:sldId id="274" r:id="rId6"/>
    <p:sldId id="272" r:id="rId7"/>
    <p:sldId id="276" r:id="rId8"/>
    <p:sldId id="294" r:id="rId9"/>
    <p:sldId id="283" r:id="rId10"/>
    <p:sldId id="279" r:id="rId11"/>
    <p:sldId id="295" r:id="rId12"/>
    <p:sldId id="296" r:id="rId13"/>
    <p:sldId id="291" r:id="rId14"/>
    <p:sldId id="292" r:id="rId15"/>
    <p:sldId id="29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61" autoAdjust="0"/>
    <p:restoredTop sz="94660"/>
  </p:normalViewPr>
  <p:slideViewPr>
    <p:cSldViewPr snapToGrid="0">
      <p:cViewPr>
        <p:scale>
          <a:sx n="89" d="100"/>
          <a:sy n="89" d="100"/>
        </p:scale>
        <p:origin x="-78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2AF6AB-F824-4938-BFFC-7D1013813DCF}" type="doc">
      <dgm:prSet loTypeId="urn:microsoft.com/office/officeart/2005/8/layout/hProcess9" loCatId="process" qsTypeId="urn:microsoft.com/office/officeart/2005/8/quickstyle/simple3" qsCatId="simple" csTypeId="urn:microsoft.com/office/officeart/2005/8/colors/accent2_5" csCatId="accent2" phldr="1"/>
      <dgm:spPr/>
    </dgm:pt>
    <dgm:pt modelId="{7CAF2465-48A7-4A8B-99BC-94C1617005C8}">
      <dgm:prSet phldrT="[Текст]"/>
      <dgm:spPr/>
      <dgm:t>
        <a:bodyPr/>
        <a:lstStyle/>
        <a:p>
          <a:r>
            <a:rPr lang="kk-KZ" b="1" dirty="0"/>
            <a:t>Обзор учебной программы – отбор целей обучения для оценивания</a:t>
          </a:r>
          <a:endParaRPr lang="ru-RU" b="1" dirty="0"/>
        </a:p>
      </dgm:t>
    </dgm:pt>
    <dgm:pt modelId="{79AABA31-B227-47C7-868C-A750480DDFBF}" type="parTrans" cxnId="{9FBCF150-A1A8-4935-A4ED-6DDC9699A5FC}">
      <dgm:prSet/>
      <dgm:spPr/>
      <dgm:t>
        <a:bodyPr/>
        <a:lstStyle/>
        <a:p>
          <a:endParaRPr lang="ru-RU"/>
        </a:p>
      </dgm:t>
    </dgm:pt>
    <dgm:pt modelId="{CB073A8C-23F4-4E9A-B0B5-AA3107A27414}" type="sibTrans" cxnId="{9FBCF150-A1A8-4935-A4ED-6DDC9699A5FC}">
      <dgm:prSet/>
      <dgm:spPr/>
      <dgm:t>
        <a:bodyPr/>
        <a:lstStyle/>
        <a:p>
          <a:endParaRPr lang="ru-RU"/>
        </a:p>
      </dgm:t>
    </dgm:pt>
    <dgm:pt modelId="{174DC3C2-CDBA-417B-8845-E4354E271A02}">
      <dgm:prSet phldrT="[Текст]"/>
      <dgm:spPr/>
      <dgm:t>
        <a:bodyPr/>
        <a:lstStyle/>
        <a:p>
          <a:r>
            <a:rPr lang="ru-RU" b="1" dirty="0"/>
            <a:t>Критерии оценивания - </a:t>
          </a:r>
        </a:p>
      </dgm:t>
    </dgm:pt>
    <dgm:pt modelId="{C0913544-8F51-450A-B519-B267451301BE}" type="parTrans" cxnId="{5D849380-F20F-4CA6-BC57-8C85DEA49DFB}">
      <dgm:prSet/>
      <dgm:spPr/>
      <dgm:t>
        <a:bodyPr/>
        <a:lstStyle/>
        <a:p>
          <a:endParaRPr lang="ru-RU"/>
        </a:p>
      </dgm:t>
    </dgm:pt>
    <dgm:pt modelId="{5C126B0D-4678-44CB-9008-E4D648BA4220}" type="sibTrans" cxnId="{5D849380-F20F-4CA6-BC57-8C85DEA49DFB}">
      <dgm:prSet/>
      <dgm:spPr/>
      <dgm:t>
        <a:bodyPr/>
        <a:lstStyle/>
        <a:p>
          <a:endParaRPr lang="ru-RU"/>
        </a:p>
      </dgm:t>
    </dgm:pt>
    <dgm:pt modelId="{E8079FE2-D0BF-4E60-959A-BA475E5E523D}">
      <dgm:prSet phldrT="[Текст]"/>
      <dgm:spPr/>
      <dgm:t>
        <a:bodyPr/>
        <a:lstStyle/>
        <a:p>
          <a:r>
            <a:rPr lang="ru-RU" b="1" dirty="0"/>
            <a:t>Уровни мыслительных навыков</a:t>
          </a:r>
        </a:p>
      </dgm:t>
    </dgm:pt>
    <dgm:pt modelId="{0F916AF4-52B7-4AA4-ACE0-C59C87835EEF}" type="parTrans" cxnId="{8EB0698B-7428-45DB-9B3F-8543EABEF80B}">
      <dgm:prSet/>
      <dgm:spPr/>
      <dgm:t>
        <a:bodyPr/>
        <a:lstStyle/>
        <a:p>
          <a:endParaRPr lang="ru-RU"/>
        </a:p>
      </dgm:t>
    </dgm:pt>
    <dgm:pt modelId="{2446ED03-82AD-4D61-9A0E-1DBFAACF56FF}" type="sibTrans" cxnId="{8EB0698B-7428-45DB-9B3F-8543EABEF80B}">
      <dgm:prSet/>
      <dgm:spPr/>
      <dgm:t>
        <a:bodyPr/>
        <a:lstStyle/>
        <a:p>
          <a:endParaRPr lang="ru-RU"/>
        </a:p>
      </dgm:t>
    </dgm:pt>
    <dgm:pt modelId="{93BE52B5-0F63-4104-90B8-2F45260648C1}">
      <dgm:prSet phldrT="[Текст]"/>
      <dgm:spPr/>
      <dgm:t>
        <a:bodyPr/>
        <a:lstStyle/>
        <a:p>
          <a:r>
            <a:rPr lang="ru-RU" b="1"/>
            <a:t>Уровни учебных достижений</a:t>
          </a:r>
          <a:endParaRPr lang="ru-RU" b="1" dirty="0"/>
        </a:p>
      </dgm:t>
    </dgm:pt>
    <dgm:pt modelId="{9178E0A9-D0AA-4878-B277-32C031361199}" type="parTrans" cxnId="{BB72E022-ACA9-4285-A923-3385287A7C73}">
      <dgm:prSet/>
      <dgm:spPr/>
      <dgm:t>
        <a:bodyPr/>
        <a:lstStyle/>
        <a:p>
          <a:endParaRPr lang="ru-RU"/>
        </a:p>
      </dgm:t>
    </dgm:pt>
    <dgm:pt modelId="{BBDE4DFE-949D-4135-B1EE-0FEDBA744F7D}" type="sibTrans" cxnId="{BB72E022-ACA9-4285-A923-3385287A7C73}">
      <dgm:prSet/>
      <dgm:spPr/>
      <dgm:t>
        <a:bodyPr/>
        <a:lstStyle/>
        <a:p>
          <a:endParaRPr lang="ru-RU"/>
        </a:p>
      </dgm:t>
    </dgm:pt>
    <dgm:pt modelId="{D16DA12E-4762-4950-9868-292174C0DFED}">
      <dgm:prSet phldrT="[Текст]"/>
      <dgm:spPr/>
      <dgm:t>
        <a:bodyPr/>
        <a:lstStyle/>
        <a:p>
          <a:r>
            <a:rPr lang="ru-RU" b="1" dirty="0"/>
            <a:t>Задания- разноуровневые</a:t>
          </a:r>
        </a:p>
      </dgm:t>
    </dgm:pt>
    <dgm:pt modelId="{5030DC60-A3CE-4BDB-B9B8-24E2B96A18F1}" type="parTrans" cxnId="{1BF74994-9290-4F5C-B3CB-B09DC2B0FA39}">
      <dgm:prSet/>
      <dgm:spPr/>
      <dgm:t>
        <a:bodyPr/>
        <a:lstStyle/>
        <a:p>
          <a:endParaRPr lang="ru-RU"/>
        </a:p>
      </dgm:t>
    </dgm:pt>
    <dgm:pt modelId="{F83FB613-22B8-4800-9867-9BE8FBA0C5CE}" type="sibTrans" cxnId="{1BF74994-9290-4F5C-B3CB-B09DC2B0FA39}">
      <dgm:prSet/>
      <dgm:spPr/>
      <dgm:t>
        <a:bodyPr/>
        <a:lstStyle/>
        <a:p>
          <a:endParaRPr lang="ru-RU"/>
        </a:p>
      </dgm:t>
    </dgm:pt>
    <dgm:pt modelId="{4166079E-B757-4CAB-93B8-6EE755A1410D}">
      <dgm:prSet phldrT="[Текст]"/>
      <dgm:spPr/>
      <dgm:t>
        <a:bodyPr/>
        <a:lstStyle/>
        <a:p>
          <a:r>
            <a:rPr lang="ru-RU" b="1"/>
            <a:t>Дескрипторы и баллы</a:t>
          </a:r>
          <a:endParaRPr lang="ru-RU" b="1" dirty="0"/>
        </a:p>
      </dgm:t>
    </dgm:pt>
    <dgm:pt modelId="{73CF2320-30A4-483B-86CF-3BD5E51361E2}" type="parTrans" cxnId="{07E1F6FD-614E-42CB-9C5B-F2566866F27A}">
      <dgm:prSet/>
      <dgm:spPr/>
      <dgm:t>
        <a:bodyPr/>
        <a:lstStyle/>
        <a:p>
          <a:endParaRPr lang="ru-RU"/>
        </a:p>
      </dgm:t>
    </dgm:pt>
    <dgm:pt modelId="{C8642286-F5F6-4725-BE86-A984D224A893}" type="sibTrans" cxnId="{07E1F6FD-614E-42CB-9C5B-F2566866F27A}">
      <dgm:prSet/>
      <dgm:spPr/>
      <dgm:t>
        <a:bodyPr/>
        <a:lstStyle/>
        <a:p>
          <a:endParaRPr lang="ru-RU"/>
        </a:p>
      </dgm:t>
    </dgm:pt>
    <dgm:pt modelId="{F6FCC99A-FDA1-4A68-8538-B499C7142D1A}" type="pres">
      <dgm:prSet presAssocID="{0C2AF6AB-F824-4938-BFFC-7D1013813DCF}" presName="CompostProcess" presStyleCnt="0">
        <dgm:presLayoutVars>
          <dgm:dir/>
          <dgm:resizeHandles val="exact"/>
        </dgm:presLayoutVars>
      </dgm:prSet>
      <dgm:spPr/>
    </dgm:pt>
    <dgm:pt modelId="{AA2C45A1-C51C-440D-8977-EFA053732E81}" type="pres">
      <dgm:prSet presAssocID="{0C2AF6AB-F824-4938-BFFC-7D1013813DCF}" presName="arrow" presStyleLbl="bgShp" presStyleIdx="0" presStyleCnt="1" custScaleX="116404" custLinFactNeighborY="-2078"/>
      <dgm:spPr/>
    </dgm:pt>
    <dgm:pt modelId="{DEDDE8F8-2A58-4447-BFCC-445831EF8064}" type="pres">
      <dgm:prSet presAssocID="{0C2AF6AB-F824-4938-BFFC-7D1013813DCF}" presName="linearProcess" presStyleCnt="0"/>
      <dgm:spPr/>
    </dgm:pt>
    <dgm:pt modelId="{1681CACA-FB88-4691-8083-3CB4F5342C41}" type="pres">
      <dgm:prSet presAssocID="{7CAF2465-48A7-4A8B-99BC-94C1617005C8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8A4DE7-BD8E-4D21-91AC-FD19CF0AC513}" type="pres">
      <dgm:prSet presAssocID="{CB073A8C-23F4-4E9A-B0B5-AA3107A27414}" presName="sibTrans" presStyleCnt="0"/>
      <dgm:spPr/>
    </dgm:pt>
    <dgm:pt modelId="{FB4620F6-3CF2-464A-991A-5D6BD67DDF5E}" type="pres">
      <dgm:prSet presAssocID="{174DC3C2-CDBA-417B-8845-E4354E271A02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F88537-86D7-470D-91F4-7B86BDA5DCB3}" type="pres">
      <dgm:prSet presAssocID="{5C126B0D-4678-44CB-9008-E4D648BA4220}" presName="sibTrans" presStyleCnt="0"/>
      <dgm:spPr/>
    </dgm:pt>
    <dgm:pt modelId="{2C5DBC98-B7CC-419C-AF55-DC626EE8342F}" type="pres">
      <dgm:prSet presAssocID="{E8079FE2-D0BF-4E60-959A-BA475E5E523D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D9CA74-0554-4638-B128-52323DCCCD51}" type="pres">
      <dgm:prSet presAssocID="{2446ED03-82AD-4D61-9A0E-1DBFAACF56FF}" presName="sibTrans" presStyleCnt="0"/>
      <dgm:spPr/>
    </dgm:pt>
    <dgm:pt modelId="{DB713585-C4EC-4090-8293-5F8945C63AE0}" type="pres">
      <dgm:prSet presAssocID="{D16DA12E-4762-4950-9868-292174C0DFED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774D4-5C6D-47EB-ADF6-FC2FA12A4466}" type="pres">
      <dgm:prSet presAssocID="{F83FB613-22B8-4800-9867-9BE8FBA0C5CE}" presName="sibTrans" presStyleCnt="0"/>
      <dgm:spPr/>
    </dgm:pt>
    <dgm:pt modelId="{6FA2FEA8-89B6-4E12-A9C1-73123E76DBD3}" type="pres">
      <dgm:prSet presAssocID="{4166079E-B757-4CAB-93B8-6EE755A1410D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2BBDC-FDE5-43B9-A5E5-1EB3D7C63899}" type="pres">
      <dgm:prSet presAssocID="{C8642286-F5F6-4725-BE86-A984D224A893}" presName="sibTrans" presStyleCnt="0"/>
      <dgm:spPr/>
    </dgm:pt>
    <dgm:pt modelId="{D886FBAC-4F0B-466C-A320-52C7A5D698FC}" type="pres">
      <dgm:prSet presAssocID="{93BE52B5-0F63-4104-90B8-2F45260648C1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849380-F20F-4CA6-BC57-8C85DEA49DFB}" srcId="{0C2AF6AB-F824-4938-BFFC-7D1013813DCF}" destId="{174DC3C2-CDBA-417B-8845-E4354E271A02}" srcOrd="1" destOrd="0" parTransId="{C0913544-8F51-450A-B519-B267451301BE}" sibTransId="{5C126B0D-4678-44CB-9008-E4D648BA4220}"/>
    <dgm:cxn modelId="{66239F57-EDB0-4008-B592-21C72DED9DFD}" type="presOf" srcId="{0C2AF6AB-F824-4938-BFFC-7D1013813DCF}" destId="{F6FCC99A-FDA1-4A68-8538-B499C7142D1A}" srcOrd="0" destOrd="0" presId="urn:microsoft.com/office/officeart/2005/8/layout/hProcess9"/>
    <dgm:cxn modelId="{526EA607-31F6-4458-98E2-ABB0DC5F5B4C}" type="presOf" srcId="{174DC3C2-CDBA-417B-8845-E4354E271A02}" destId="{FB4620F6-3CF2-464A-991A-5D6BD67DDF5E}" srcOrd="0" destOrd="0" presId="urn:microsoft.com/office/officeart/2005/8/layout/hProcess9"/>
    <dgm:cxn modelId="{CA46A1A0-AB06-4379-9C81-3AB496F35D7A}" type="presOf" srcId="{4166079E-B757-4CAB-93B8-6EE755A1410D}" destId="{6FA2FEA8-89B6-4E12-A9C1-73123E76DBD3}" srcOrd="0" destOrd="0" presId="urn:microsoft.com/office/officeart/2005/8/layout/hProcess9"/>
    <dgm:cxn modelId="{1BF74994-9290-4F5C-B3CB-B09DC2B0FA39}" srcId="{0C2AF6AB-F824-4938-BFFC-7D1013813DCF}" destId="{D16DA12E-4762-4950-9868-292174C0DFED}" srcOrd="3" destOrd="0" parTransId="{5030DC60-A3CE-4BDB-B9B8-24E2B96A18F1}" sibTransId="{F83FB613-22B8-4800-9867-9BE8FBA0C5CE}"/>
    <dgm:cxn modelId="{07E1F6FD-614E-42CB-9C5B-F2566866F27A}" srcId="{0C2AF6AB-F824-4938-BFFC-7D1013813DCF}" destId="{4166079E-B757-4CAB-93B8-6EE755A1410D}" srcOrd="4" destOrd="0" parTransId="{73CF2320-30A4-483B-86CF-3BD5E51361E2}" sibTransId="{C8642286-F5F6-4725-BE86-A984D224A893}"/>
    <dgm:cxn modelId="{0077A315-EFA1-4DBE-8EE1-20C42D17B1D4}" type="presOf" srcId="{E8079FE2-D0BF-4E60-959A-BA475E5E523D}" destId="{2C5DBC98-B7CC-419C-AF55-DC626EE8342F}" srcOrd="0" destOrd="0" presId="urn:microsoft.com/office/officeart/2005/8/layout/hProcess9"/>
    <dgm:cxn modelId="{8EB0698B-7428-45DB-9B3F-8543EABEF80B}" srcId="{0C2AF6AB-F824-4938-BFFC-7D1013813DCF}" destId="{E8079FE2-D0BF-4E60-959A-BA475E5E523D}" srcOrd="2" destOrd="0" parTransId="{0F916AF4-52B7-4AA4-ACE0-C59C87835EEF}" sibTransId="{2446ED03-82AD-4D61-9A0E-1DBFAACF56FF}"/>
    <dgm:cxn modelId="{E6EEB2F8-D184-4A50-8C41-32CD5F9C8FB2}" type="presOf" srcId="{93BE52B5-0F63-4104-90B8-2F45260648C1}" destId="{D886FBAC-4F0B-466C-A320-52C7A5D698FC}" srcOrd="0" destOrd="0" presId="urn:microsoft.com/office/officeart/2005/8/layout/hProcess9"/>
    <dgm:cxn modelId="{490D08AC-1CC6-4183-AE5B-CA7280AA6613}" type="presOf" srcId="{D16DA12E-4762-4950-9868-292174C0DFED}" destId="{DB713585-C4EC-4090-8293-5F8945C63AE0}" srcOrd="0" destOrd="0" presId="urn:microsoft.com/office/officeart/2005/8/layout/hProcess9"/>
    <dgm:cxn modelId="{BE2D4DE7-9F6B-49E2-9C98-78A5A57FD919}" type="presOf" srcId="{7CAF2465-48A7-4A8B-99BC-94C1617005C8}" destId="{1681CACA-FB88-4691-8083-3CB4F5342C41}" srcOrd="0" destOrd="0" presId="urn:microsoft.com/office/officeart/2005/8/layout/hProcess9"/>
    <dgm:cxn modelId="{BB72E022-ACA9-4285-A923-3385287A7C73}" srcId="{0C2AF6AB-F824-4938-BFFC-7D1013813DCF}" destId="{93BE52B5-0F63-4104-90B8-2F45260648C1}" srcOrd="5" destOrd="0" parTransId="{9178E0A9-D0AA-4878-B277-32C031361199}" sibTransId="{BBDE4DFE-949D-4135-B1EE-0FEDBA744F7D}"/>
    <dgm:cxn modelId="{9FBCF150-A1A8-4935-A4ED-6DDC9699A5FC}" srcId="{0C2AF6AB-F824-4938-BFFC-7D1013813DCF}" destId="{7CAF2465-48A7-4A8B-99BC-94C1617005C8}" srcOrd="0" destOrd="0" parTransId="{79AABA31-B227-47C7-868C-A750480DDFBF}" sibTransId="{CB073A8C-23F4-4E9A-B0B5-AA3107A27414}"/>
    <dgm:cxn modelId="{CDDE0D5B-3681-41FB-9DE6-E4587B54D080}" type="presParOf" srcId="{F6FCC99A-FDA1-4A68-8538-B499C7142D1A}" destId="{AA2C45A1-C51C-440D-8977-EFA053732E81}" srcOrd="0" destOrd="0" presId="urn:microsoft.com/office/officeart/2005/8/layout/hProcess9"/>
    <dgm:cxn modelId="{365F536F-D6F1-46E7-8663-BDC1BE6DFBF3}" type="presParOf" srcId="{F6FCC99A-FDA1-4A68-8538-B499C7142D1A}" destId="{DEDDE8F8-2A58-4447-BFCC-445831EF8064}" srcOrd="1" destOrd="0" presId="urn:microsoft.com/office/officeart/2005/8/layout/hProcess9"/>
    <dgm:cxn modelId="{542CE2EE-9F8B-4EC4-BD6E-48C3532AE497}" type="presParOf" srcId="{DEDDE8F8-2A58-4447-BFCC-445831EF8064}" destId="{1681CACA-FB88-4691-8083-3CB4F5342C41}" srcOrd="0" destOrd="0" presId="urn:microsoft.com/office/officeart/2005/8/layout/hProcess9"/>
    <dgm:cxn modelId="{D69831A0-3752-4EF8-8FA4-87A47939EC63}" type="presParOf" srcId="{DEDDE8F8-2A58-4447-BFCC-445831EF8064}" destId="{668A4DE7-BD8E-4D21-91AC-FD19CF0AC513}" srcOrd="1" destOrd="0" presId="urn:microsoft.com/office/officeart/2005/8/layout/hProcess9"/>
    <dgm:cxn modelId="{A43E36F4-50EC-40A6-8342-6BF5A54D9F57}" type="presParOf" srcId="{DEDDE8F8-2A58-4447-BFCC-445831EF8064}" destId="{FB4620F6-3CF2-464A-991A-5D6BD67DDF5E}" srcOrd="2" destOrd="0" presId="urn:microsoft.com/office/officeart/2005/8/layout/hProcess9"/>
    <dgm:cxn modelId="{53DDFE08-41F1-440B-9E47-2AAC8C3BF740}" type="presParOf" srcId="{DEDDE8F8-2A58-4447-BFCC-445831EF8064}" destId="{5CF88537-86D7-470D-91F4-7B86BDA5DCB3}" srcOrd="3" destOrd="0" presId="urn:microsoft.com/office/officeart/2005/8/layout/hProcess9"/>
    <dgm:cxn modelId="{A2FBDF94-42A4-42F4-9774-122BBDE85BD3}" type="presParOf" srcId="{DEDDE8F8-2A58-4447-BFCC-445831EF8064}" destId="{2C5DBC98-B7CC-419C-AF55-DC626EE8342F}" srcOrd="4" destOrd="0" presId="urn:microsoft.com/office/officeart/2005/8/layout/hProcess9"/>
    <dgm:cxn modelId="{64A36CF9-8D07-4F1A-B062-E9220CF92A9D}" type="presParOf" srcId="{DEDDE8F8-2A58-4447-BFCC-445831EF8064}" destId="{EAD9CA74-0554-4638-B128-52323DCCCD51}" srcOrd="5" destOrd="0" presId="urn:microsoft.com/office/officeart/2005/8/layout/hProcess9"/>
    <dgm:cxn modelId="{42B28BBE-2971-41EE-B900-9561FB2FEB23}" type="presParOf" srcId="{DEDDE8F8-2A58-4447-BFCC-445831EF8064}" destId="{DB713585-C4EC-4090-8293-5F8945C63AE0}" srcOrd="6" destOrd="0" presId="urn:microsoft.com/office/officeart/2005/8/layout/hProcess9"/>
    <dgm:cxn modelId="{35A4259D-C12B-40A9-8BDD-8C9D4ACDD0E7}" type="presParOf" srcId="{DEDDE8F8-2A58-4447-BFCC-445831EF8064}" destId="{B5D774D4-5C6D-47EB-ADF6-FC2FA12A4466}" srcOrd="7" destOrd="0" presId="urn:microsoft.com/office/officeart/2005/8/layout/hProcess9"/>
    <dgm:cxn modelId="{B1AD100A-C273-44C0-89BC-3BACD173A2A0}" type="presParOf" srcId="{DEDDE8F8-2A58-4447-BFCC-445831EF8064}" destId="{6FA2FEA8-89B6-4E12-A9C1-73123E76DBD3}" srcOrd="8" destOrd="0" presId="urn:microsoft.com/office/officeart/2005/8/layout/hProcess9"/>
    <dgm:cxn modelId="{D54BD11F-762B-4961-AC47-366513F87253}" type="presParOf" srcId="{DEDDE8F8-2A58-4447-BFCC-445831EF8064}" destId="{9E22BBDC-FDE5-43B9-A5E5-1EB3D7C63899}" srcOrd="9" destOrd="0" presId="urn:microsoft.com/office/officeart/2005/8/layout/hProcess9"/>
    <dgm:cxn modelId="{EE1B59F1-1D59-4B00-B610-7B046C7D47F2}" type="presParOf" srcId="{DEDDE8F8-2A58-4447-BFCC-445831EF8064}" destId="{D886FBAC-4F0B-466C-A320-52C7A5D698FC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EED3DA-5FC6-4A7E-9AB6-512030A71688}" type="doc">
      <dgm:prSet loTypeId="urn:microsoft.com/office/officeart/2005/8/layout/process2" loCatId="process" qsTypeId="urn:microsoft.com/office/officeart/2005/8/quickstyle/simple1" qsCatId="simple" csTypeId="urn:microsoft.com/office/officeart/2005/8/colors/accent1_1" csCatId="accent1" phldr="1"/>
      <dgm:spPr/>
    </dgm:pt>
    <dgm:pt modelId="{30AC78FD-5495-42F0-B5C2-061C703E0B5B}">
      <dgm:prSet phldrT="[Текст]" custT="1"/>
      <dgm:spPr/>
      <dgm:t>
        <a:bodyPr/>
        <a:lstStyle/>
        <a:p>
          <a:r>
            <a:rPr lang="ru-RU" sz="2000" b="0" u="none">
              <a:latin typeface="Times New Roman" panose="02020603050405020304" pitchFamily="18" charset="0"/>
              <a:cs typeface="Times New Roman" panose="02020603050405020304" pitchFamily="18" charset="0"/>
            </a:rPr>
            <a:t>Обзор долгосрочного плана учебной программы</a:t>
          </a:r>
          <a:endParaRPr lang="ru-RU" sz="2000" b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97E2DF-463B-4BD4-89CA-0076079B0988}" type="parTrans" cxnId="{DE27E42C-27E4-4689-8251-9EEA374234B1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CDC86A-7412-4192-B2CC-170EF085DE96}" type="sibTrans" cxnId="{DE27E42C-27E4-4689-8251-9EEA374234B1}">
      <dgm:prSet custT="1"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497103-D735-488A-90CD-04AD7BA8F01A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Обзор характеристики заданий суммативного оценивания за текущую четверть  </a:t>
          </a:r>
        </a:p>
      </dgm:t>
    </dgm:pt>
    <dgm:pt modelId="{1474283B-DD66-46E0-8303-52D6DBCB3508}" type="parTrans" cxnId="{24BD2629-6960-40F7-8E44-3705DBFC0BE1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12A0F9-68CC-4A54-BB29-7FD3BCD3A325}" type="sibTrans" cxnId="{24BD2629-6960-40F7-8E44-3705DBFC0BE1}">
      <dgm:prSet custT="1"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90BC7F-9772-458A-9ED3-5011EFB39CE6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Составление (вариантов) </a:t>
          </a:r>
          <a:r>
            <a:rPr lang="ru-RU" sz="2000" b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суммативных</a:t>
          </a:r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 заданий за четверть </a:t>
          </a:r>
        </a:p>
      </dgm:t>
    </dgm:pt>
    <dgm:pt modelId="{0879BE88-27E2-49B2-8298-E9C18F4AC3D7}" type="parTrans" cxnId="{FFFAE938-1EBD-4B89-931E-1B7CBED6A535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C827AB-0CF2-4C10-83D8-5FA4825CA111}" type="sibTrans" cxnId="{FFFAE938-1EBD-4B89-931E-1B7CBED6A535}">
      <dgm:prSet custT="1"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DD3D3A-8711-4F14-8F88-FD8D905268C1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Составление схемы выставления баллов к заданиям </a:t>
          </a:r>
        </a:p>
      </dgm:t>
    </dgm:pt>
    <dgm:pt modelId="{67D6C28C-BD1E-43B0-895D-96BAF7E36979}" type="parTrans" cxnId="{3F8381DD-D0D8-4A14-988B-C1CBC8AC2DF4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8FAF70-D00C-45DD-8C0C-C712A8690CE9}" type="sibTrans" cxnId="{3F8381DD-D0D8-4A14-988B-C1CBC8AC2DF4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CB344-B4AC-4A26-AE49-FB1D2D49C1DE}">
      <dgm:prSet phldrT="[Текст]" custT="1"/>
      <dgm:spPr/>
      <dgm:t>
        <a:bodyPr/>
        <a:lstStyle/>
        <a:p>
          <a:r>
            <a:rPr lang="ru-RU" sz="2000" b="0" dirty="0">
              <a:latin typeface="Times New Roman" panose="02020603050405020304" pitchFamily="18" charset="0"/>
              <a:cs typeface="Times New Roman" panose="02020603050405020304" pitchFamily="18" charset="0"/>
            </a:rPr>
            <a:t>Обзор спецификации СОЧ </a:t>
          </a:r>
        </a:p>
      </dgm:t>
    </dgm:pt>
    <dgm:pt modelId="{E9C9DEA3-7606-48BA-BD02-D7B446376F54}" type="parTrans" cxnId="{AF3F6464-829B-47FD-9AD7-91B2451B809D}">
      <dgm:prSet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1AC3B2-58BC-4EF3-AA84-6BEF91F610CD}" type="sibTrans" cxnId="{AF3F6464-829B-47FD-9AD7-91B2451B809D}">
      <dgm:prSet custT="1"/>
      <dgm:spPr/>
      <dgm:t>
        <a:bodyPr/>
        <a:lstStyle/>
        <a:p>
          <a:endParaRPr lang="ru-RU" sz="20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515773-C5B6-4CBD-BDAA-362D9570A6FA}" type="pres">
      <dgm:prSet presAssocID="{31EED3DA-5FC6-4A7E-9AB6-512030A71688}" presName="linearFlow" presStyleCnt="0">
        <dgm:presLayoutVars>
          <dgm:resizeHandles val="exact"/>
        </dgm:presLayoutVars>
      </dgm:prSet>
      <dgm:spPr/>
    </dgm:pt>
    <dgm:pt modelId="{C05539C6-33A4-446F-B064-13D1C895BF14}" type="pres">
      <dgm:prSet presAssocID="{30AC78FD-5495-42F0-B5C2-061C703E0B5B}" presName="node" presStyleLbl="node1" presStyleIdx="0" presStyleCnt="5" custScaleX="509107" custLinFactNeighborY="-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3CDCA-2D16-48F7-9EC5-9AB01B3F4421}" type="pres">
      <dgm:prSet presAssocID="{59CDC86A-7412-4192-B2CC-170EF085DE96}" presName="sibTrans" presStyleLbl="sibTrans2D1" presStyleIdx="0" presStyleCnt="4"/>
      <dgm:spPr/>
      <dgm:t>
        <a:bodyPr/>
        <a:lstStyle/>
        <a:p>
          <a:endParaRPr lang="ru-RU"/>
        </a:p>
      </dgm:t>
    </dgm:pt>
    <dgm:pt modelId="{7621FA6C-F5E2-4D81-92BB-E650B347D425}" type="pres">
      <dgm:prSet presAssocID="{59CDC86A-7412-4192-B2CC-170EF085DE96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E7947B87-D245-4764-8D6A-B5FC4D3867CA}" type="pres">
      <dgm:prSet presAssocID="{CA7CB344-B4AC-4A26-AE49-FB1D2D49C1DE}" presName="node" presStyleLbl="node1" presStyleIdx="1" presStyleCnt="5" custScaleX="509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EDB73-F9D5-4B20-8750-C4C3D2B2C878}" type="pres">
      <dgm:prSet presAssocID="{971AC3B2-58BC-4EF3-AA84-6BEF91F610CD}" presName="sibTrans" presStyleLbl="sibTrans2D1" presStyleIdx="1" presStyleCnt="4"/>
      <dgm:spPr/>
      <dgm:t>
        <a:bodyPr/>
        <a:lstStyle/>
        <a:p>
          <a:endParaRPr lang="ru-RU"/>
        </a:p>
      </dgm:t>
    </dgm:pt>
    <dgm:pt modelId="{225F5F99-CCF7-463F-A949-EF4ABBC7A2B0}" type="pres">
      <dgm:prSet presAssocID="{971AC3B2-58BC-4EF3-AA84-6BEF91F610CD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7D664A6F-28D3-4CC3-9DF2-1A7BCF9636E9}" type="pres">
      <dgm:prSet presAssocID="{CD497103-D735-488A-90CD-04AD7BA8F01A}" presName="node" presStyleLbl="node1" presStyleIdx="2" presStyleCnt="5" custScaleX="509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374FF9-BD66-4C15-BCDC-430234F4F56E}" type="pres">
      <dgm:prSet presAssocID="{7112A0F9-68CC-4A54-BB29-7FD3BCD3A325}" presName="sibTrans" presStyleLbl="sibTrans2D1" presStyleIdx="2" presStyleCnt="4"/>
      <dgm:spPr/>
      <dgm:t>
        <a:bodyPr/>
        <a:lstStyle/>
        <a:p>
          <a:endParaRPr lang="ru-RU"/>
        </a:p>
      </dgm:t>
    </dgm:pt>
    <dgm:pt modelId="{604A8EA5-8121-41E3-8CFE-C91B9DB6EA88}" type="pres">
      <dgm:prSet presAssocID="{7112A0F9-68CC-4A54-BB29-7FD3BCD3A325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F435F818-0D1A-4818-B461-B195DC90E02F}" type="pres">
      <dgm:prSet presAssocID="{E590BC7F-9772-458A-9ED3-5011EFB39CE6}" presName="node" presStyleLbl="node1" presStyleIdx="3" presStyleCnt="5" custScaleX="509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228C4-A191-4342-A3F5-E002162CC278}" type="pres">
      <dgm:prSet presAssocID="{34C827AB-0CF2-4C10-83D8-5FA4825CA111}" presName="sibTrans" presStyleLbl="sibTrans2D1" presStyleIdx="3" presStyleCnt="4"/>
      <dgm:spPr/>
      <dgm:t>
        <a:bodyPr/>
        <a:lstStyle/>
        <a:p>
          <a:endParaRPr lang="ru-RU"/>
        </a:p>
      </dgm:t>
    </dgm:pt>
    <dgm:pt modelId="{74989F4F-1BFD-4D83-8CFD-02689877EE4E}" type="pres">
      <dgm:prSet presAssocID="{34C827AB-0CF2-4C10-83D8-5FA4825CA111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DA822D5C-92C8-4BB1-9CA8-530FBD3A87A3}" type="pres">
      <dgm:prSet presAssocID="{43DD3D3A-8711-4F14-8F88-FD8D905268C1}" presName="node" presStyleLbl="node1" presStyleIdx="4" presStyleCnt="5" custScaleX="5091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F107C1-458D-4552-BAD5-24BE6ECA1FCC}" type="presOf" srcId="{E590BC7F-9772-458A-9ED3-5011EFB39CE6}" destId="{F435F818-0D1A-4818-B461-B195DC90E02F}" srcOrd="0" destOrd="0" presId="urn:microsoft.com/office/officeart/2005/8/layout/process2"/>
    <dgm:cxn modelId="{24BD2629-6960-40F7-8E44-3705DBFC0BE1}" srcId="{31EED3DA-5FC6-4A7E-9AB6-512030A71688}" destId="{CD497103-D735-488A-90CD-04AD7BA8F01A}" srcOrd="2" destOrd="0" parTransId="{1474283B-DD66-46E0-8303-52D6DBCB3508}" sibTransId="{7112A0F9-68CC-4A54-BB29-7FD3BCD3A325}"/>
    <dgm:cxn modelId="{D7F582BC-AC3C-42C6-B7F4-64939EFCF916}" type="presOf" srcId="{CA7CB344-B4AC-4A26-AE49-FB1D2D49C1DE}" destId="{E7947B87-D245-4764-8D6A-B5FC4D3867CA}" srcOrd="0" destOrd="0" presId="urn:microsoft.com/office/officeart/2005/8/layout/process2"/>
    <dgm:cxn modelId="{F44D6AE7-DD80-4126-8FE8-68FFD61FE437}" type="presOf" srcId="{59CDC86A-7412-4192-B2CC-170EF085DE96}" destId="{7621FA6C-F5E2-4D81-92BB-E650B347D425}" srcOrd="1" destOrd="0" presId="urn:microsoft.com/office/officeart/2005/8/layout/process2"/>
    <dgm:cxn modelId="{FFFAE938-1EBD-4B89-931E-1B7CBED6A535}" srcId="{31EED3DA-5FC6-4A7E-9AB6-512030A71688}" destId="{E590BC7F-9772-458A-9ED3-5011EFB39CE6}" srcOrd="3" destOrd="0" parTransId="{0879BE88-27E2-49B2-8298-E9C18F4AC3D7}" sibTransId="{34C827AB-0CF2-4C10-83D8-5FA4825CA111}"/>
    <dgm:cxn modelId="{82AE5433-BB20-43C4-AEE0-665EE5EF8665}" type="presOf" srcId="{CD497103-D735-488A-90CD-04AD7BA8F01A}" destId="{7D664A6F-28D3-4CC3-9DF2-1A7BCF9636E9}" srcOrd="0" destOrd="0" presId="urn:microsoft.com/office/officeart/2005/8/layout/process2"/>
    <dgm:cxn modelId="{0C382329-8EE9-49B0-99F3-77FA11343481}" type="presOf" srcId="{43DD3D3A-8711-4F14-8F88-FD8D905268C1}" destId="{DA822D5C-92C8-4BB1-9CA8-530FBD3A87A3}" srcOrd="0" destOrd="0" presId="urn:microsoft.com/office/officeart/2005/8/layout/process2"/>
    <dgm:cxn modelId="{B2472AA4-B67B-4933-A7A4-E12CD6A5A1D1}" type="presOf" srcId="{7112A0F9-68CC-4A54-BB29-7FD3BCD3A325}" destId="{604A8EA5-8121-41E3-8CFE-C91B9DB6EA88}" srcOrd="1" destOrd="0" presId="urn:microsoft.com/office/officeart/2005/8/layout/process2"/>
    <dgm:cxn modelId="{4D6A111B-48F9-42E2-82E0-00D82AEEFA49}" type="presOf" srcId="{34C827AB-0CF2-4C10-83D8-5FA4825CA111}" destId="{E30228C4-A191-4342-A3F5-E002162CC278}" srcOrd="0" destOrd="0" presId="urn:microsoft.com/office/officeart/2005/8/layout/process2"/>
    <dgm:cxn modelId="{A776B149-22E7-4B59-9764-9653577710A4}" type="presOf" srcId="{7112A0F9-68CC-4A54-BB29-7FD3BCD3A325}" destId="{34374FF9-BD66-4C15-BCDC-430234F4F56E}" srcOrd="0" destOrd="0" presId="urn:microsoft.com/office/officeart/2005/8/layout/process2"/>
    <dgm:cxn modelId="{732858DE-66A6-4431-8357-B96DAC288CD2}" type="presOf" srcId="{971AC3B2-58BC-4EF3-AA84-6BEF91F610CD}" destId="{04BEDB73-F9D5-4B20-8750-C4C3D2B2C878}" srcOrd="0" destOrd="0" presId="urn:microsoft.com/office/officeart/2005/8/layout/process2"/>
    <dgm:cxn modelId="{AF4A5200-44B6-4EBF-A4D9-D859C0892CD9}" type="presOf" srcId="{971AC3B2-58BC-4EF3-AA84-6BEF91F610CD}" destId="{225F5F99-CCF7-463F-A949-EF4ABBC7A2B0}" srcOrd="1" destOrd="0" presId="urn:microsoft.com/office/officeart/2005/8/layout/process2"/>
    <dgm:cxn modelId="{71E72D89-DEC2-41DB-A884-28E025DAD131}" type="presOf" srcId="{31EED3DA-5FC6-4A7E-9AB6-512030A71688}" destId="{90515773-C5B6-4CBD-BDAA-362D9570A6FA}" srcOrd="0" destOrd="0" presId="urn:microsoft.com/office/officeart/2005/8/layout/process2"/>
    <dgm:cxn modelId="{3F8381DD-D0D8-4A14-988B-C1CBC8AC2DF4}" srcId="{31EED3DA-5FC6-4A7E-9AB6-512030A71688}" destId="{43DD3D3A-8711-4F14-8F88-FD8D905268C1}" srcOrd="4" destOrd="0" parTransId="{67D6C28C-BD1E-43B0-895D-96BAF7E36979}" sibTransId="{328FAF70-D00C-45DD-8C0C-C712A8690CE9}"/>
    <dgm:cxn modelId="{887292DE-7B68-4FFC-8E77-14A25F5B9455}" type="presOf" srcId="{30AC78FD-5495-42F0-B5C2-061C703E0B5B}" destId="{C05539C6-33A4-446F-B064-13D1C895BF14}" srcOrd="0" destOrd="0" presId="urn:microsoft.com/office/officeart/2005/8/layout/process2"/>
    <dgm:cxn modelId="{DE27E42C-27E4-4689-8251-9EEA374234B1}" srcId="{31EED3DA-5FC6-4A7E-9AB6-512030A71688}" destId="{30AC78FD-5495-42F0-B5C2-061C703E0B5B}" srcOrd="0" destOrd="0" parTransId="{F297E2DF-463B-4BD4-89CA-0076079B0988}" sibTransId="{59CDC86A-7412-4192-B2CC-170EF085DE96}"/>
    <dgm:cxn modelId="{50EFDEA2-8020-4C67-938C-29B7FC8CAE12}" type="presOf" srcId="{59CDC86A-7412-4192-B2CC-170EF085DE96}" destId="{1353CDCA-2D16-48F7-9EC5-9AB01B3F4421}" srcOrd="0" destOrd="0" presId="urn:microsoft.com/office/officeart/2005/8/layout/process2"/>
    <dgm:cxn modelId="{93937CBC-A2E8-4B39-9165-4B16A9822979}" type="presOf" srcId="{34C827AB-0CF2-4C10-83D8-5FA4825CA111}" destId="{74989F4F-1BFD-4D83-8CFD-02689877EE4E}" srcOrd="1" destOrd="0" presId="urn:microsoft.com/office/officeart/2005/8/layout/process2"/>
    <dgm:cxn modelId="{AF3F6464-829B-47FD-9AD7-91B2451B809D}" srcId="{31EED3DA-5FC6-4A7E-9AB6-512030A71688}" destId="{CA7CB344-B4AC-4A26-AE49-FB1D2D49C1DE}" srcOrd="1" destOrd="0" parTransId="{E9C9DEA3-7606-48BA-BD02-D7B446376F54}" sibTransId="{971AC3B2-58BC-4EF3-AA84-6BEF91F610CD}"/>
    <dgm:cxn modelId="{633970ED-47CA-4FC3-8B50-D58573091E5D}" type="presParOf" srcId="{90515773-C5B6-4CBD-BDAA-362D9570A6FA}" destId="{C05539C6-33A4-446F-B064-13D1C895BF14}" srcOrd="0" destOrd="0" presId="urn:microsoft.com/office/officeart/2005/8/layout/process2"/>
    <dgm:cxn modelId="{39CAB7AB-56EC-4319-8F66-63F855F89395}" type="presParOf" srcId="{90515773-C5B6-4CBD-BDAA-362D9570A6FA}" destId="{1353CDCA-2D16-48F7-9EC5-9AB01B3F4421}" srcOrd="1" destOrd="0" presId="urn:microsoft.com/office/officeart/2005/8/layout/process2"/>
    <dgm:cxn modelId="{5A0E7A8F-204D-4E4F-83B2-302CFC06EDDF}" type="presParOf" srcId="{1353CDCA-2D16-48F7-9EC5-9AB01B3F4421}" destId="{7621FA6C-F5E2-4D81-92BB-E650B347D425}" srcOrd="0" destOrd="0" presId="urn:microsoft.com/office/officeart/2005/8/layout/process2"/>
    <dgm:cxn modelId="{607E0E57-63CE-4E36-9BC2-A9381F9D97F4}" type="presParOf" srcId="{90515773-C5B6-4CBD-BDAA-362D9570A6FA}" destId="{E7947B87-D245-4764-8D6A-B5FC4D3867CA}" srcOrd="2" destOrd="0" presId="urn:microsoft.com/office/officeart/2005/8/layout/process2"/>
    <dgm:cxn modelId="{E7D4E68C-8C93-4FFD-B4CE-4A6C0F1F7B80}" type="presParOf" srcId="{90515773-C5B6-4CBD-BDAA-362D9570A6FA}" destId="{04BEDB73-F9D5-4B20-8750-C4C3D2B2C878}" srcOrd="3" destOrd="0" presId="urn:microsoft.com/office/officeart/2005/8/layout/process2"/>
    <dgm:cxn modelId="{49D31A46-8C73-4E59-88C3-E9AB1AB319AB}" type="presParOf" srcId="{04BEDB73-F9D5-4B20-8750-C4C3D2B2C878}" destId="{225F5F99-CCF7-463F-A949-EF4ABBC7A2B0}" srcOrd="0" destOrd="0" presId="urn:microsoft.com/office/officeart/2005/8/layout/process2"/>
    <dgm:cxn modelId="{5F4686D2-AD9B-4C98-882B-09461650A4EA}" type="presParOf" srcId="{90515773-C5B6-4CBD-BDAA-362D9570A6FA}" destId="{7D664A6F-28D3-4CC3-9DF2-1A7BCF9636E9}" srcOrd="4" destOrd="0" presId="urn:microsoft.com/office/officeart/2005/8/layout/process2"/>
    <dgm:cxn modelId="{7FD55417-804E-4F84-AF71-BD7345DD2112}" type="presParOf" srcId="{90515773-C5B6-4CBD-BDAA-362D9570A6FA}" destId="{34374FF9-BD66-4C15-BCDC-430234F4F56E}" srcOrd="5" destOrd="0" presId="urn:microsoft.com/office/officeart/2005/8/layout/process2"/>
    <dgm:cxn modelId="{B0D99486-25E9-41B0-9C3C-6F130F9FD4AA}" type="presParOf" srcId="{34374FF9-BD66-4C15-BCDC-430234F4F56E}" destId="{604A8EA5-8121-41E3-8CFE-C91B9DB6EA88}" srcOrd="0" destOrd="0" presId="urn:microsoft.com/office/officeart/2005/8/layout/process2"/>
    <dgm:cxn modelId="{30A2BEAC-73DE-405F-9CCF-A5BCE6B8CD84}" type="presParOf" srcId="{90515773-C5B6-4CBD-BDAA-362D9570A6FA}" destId="{F435F818-0D1A-4818-B461-B195DC90E02F}" srcOrd="6" destOrd="0" presId="urn:microsoft.com/office/officeart/2005/8/layout/process2"/>
    <dgm:cxn modelId="{E443C63B-C0FF-4D4F-9DC2-A14D65BCD4FC}" type="presParOf" srcId="{90515773-C5B6-4CBD-BDAA-362D9570A6FA}" destId="{E30228C4-A191-4342-A3F5-E002162CC278}" srcOrd="7" destOrd="0" presId="urn:microsoft.com/office/officeart/2005/8/layout/process2"/>
    <dgm:cxn modelId="{350794BC-4753-4820-9953-C3118D9CB67B}" type="presParOf" srcId="{E30228C4-A191-4342-A3F5-E002162CC278}" destId="{74989F4F-1BFD-4D83-8CFD-02689877EE4E}" srcOrd="0" destOrd="0" presId="urn:microsoft.com/office/officeart/2005/8/layout/process2"/>
    <dgm:cxn modelId="{8A6D31F6-22C4-4468-8B0F-29D6ADE8F3DE}" type="presParOf" srcId="{90515773-C5B6-4CBD-BDAA-362D9570A6FA}" destId="{DA822D5C-92C8-4BB1-9CA8-530FBD3A87A3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2C45A1-C51C-440D-8977-EFA053732E81}">
      <dsp:nvSpPr>
        <dsp:cNvPr id="0" name=""/>
        <dsp:cNvSpPr/>
      </dsp:nvSpPr>
      <dsp:spPr>
        <a:xfrm>
          <a:off x="57787" y="0"/>
          <a:ext cx="10822874" cy="40640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681CACA-FB88-4691-8083-3CB4F5342C41}">
      <dsp:nvSpPr>
        <dsp:cNvPr id="0" name=""/>
        <dsp:cNvSpPr/>
      </dsp:nvSpPr>
      <dsp:spPr>
        <a:xfrm>
          <a:off x="3004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500" b="1" kern="1200" dirty="0"/>
            <a:t>Обзор учебной программы – отбор целей обучения для оценивания</a:t>
          </a:r>
          <a:endParaRPr lang="ru-RU" sz="1500" b="1" kern="1200" dirty="0"/>
        </a:p>
      </dsp:txBody>
      <dsp:txXfrm>
        <a:off x="82359" y="1298554"/>
        <a:ext cx="1590480" cy="1466890"/>
      </dsp:txXfrm>
    </dsp:sp>
    <dsp:sp modelId="{FB4620F6-3CF2-464A-991A-5D6BD67DDF5E}">
      <dsp:nvSpPr>
        <dsp:cNvPr id="0" name=""/>
        <dsp:cNvSpPr/>
      </dsp:nvSpPr>
      <dsp:spPr>
        <a:xfrm>
          <a:off x="1839654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800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-800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800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/>
            <a:t>Критерии оценивания - </a:t>
          </a:r>
        </a:p>
      </dsp:txBody>
      <dsp:txXfrm>
        <a:off x="1919009" y="1298554"/>
        <a:ext cx="1590480" cy="1466890"/>
      </dsp:txXfrm>
    </dsp:sp>
    <dsp:sp modelId="{2C5DBC98-B7CC-419C-AF55-DC626EE8342F}">
      <dsp:nvSpPr>
        <dsp:cNvPr id="0" name=""/>
        <dsp:cNvSpPr/>
      </dsp:nvSpPr>
      <dsp:spPr>
        <a:xfrm>
          <a:off x="3676304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600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-1600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600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/>
            <a:t>Уровни мыслительных навыков</a:t>
          </a:r>
        </a:p>
      </dsp:txBody>
      <dsp:txXfrm>
        <a:off x="3755659" y="1298554"/>
        <a:ext cx="1590480" cy="1466890"/>
      </dsp:txXfrm>
    </dsp:sp>
    <dsp:sp modelId="{DB713585-C4EC-4090-8293-5F8945C63AE0}">
      <dsp:nvSpPr>
        <dsp:cNvPr id="0" name=""/>
        <dsp:cNvSpPr/>
      </dsp:nvSpPr>
      <dsp:spPr>
        <a:xfrm>
          <a:off x="5512954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400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-2400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400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/>
            <a:t>Задания- разноуровневые</a:t>
          </a:r>
        </a:p>
      </dsp:txBody>
      <dsp:txXfrm>
        <a:off x="5592309" y="1298554"/>
        <a:ext cx="1590480" cy="1466890"/>
      </dsp:txXfrm>
    </dsp:sp>
    <dsp:sp modelId="{6FA2FEA8-89B6-4E12-A9C1-73123E76DBD3}">
      <dsp:nvSpPr>
        <dsp:cNvPr id="0" name=""/>
        <dsp:cNvSpPr/>
      </dsp:nvSpPr>
      <dsp:spPr>
        <a:xfrm>
          <a:off x="7349604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3200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-3200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3200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/>
            <a:t>Дескрипторы и баллы</a:t>
          </a:r>
          <a:endParaRPr lang="ru-RU" sz="1500" b="1" kern="1200" dirty="0"/>
        </a:p>
      </dsp:txBody>
      <dsp:txXfrm>
        <a:off x="7428959" y="1298554"/>
        <a:ext cx="1590480" cy="1466890"/>
      </dsp:txXfrm>
    </dsp:sp>
    <dsp:sp modelId="{D886FBAC-4F0B-466C-A320-52C7A5D698FC}">
      <dsp:nvSpPr>
        <dsp:cNvPr id="0" name=""/>
        <dsp:cNvSpPr/>
      </dsp:nvSpPr>
      <dsp:spPr>
        <a:xfrm>
          <a:off x="9186255" y="1219199"/>
          <a:ext cx="1749190" cy="1625600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30000"/>
                <a:satMod val="250000"/>
              </a:schemeClr>
            </a:gs>
            <a:gs pos="72000">
              <a:schemeClr val="accent2">
                <a:alpha val="90000"/>
                <a:hueOff val="0"/>
                <a:satOff val="0"/>
                <a:lumOff val="0"/>
                <a:alphaOff val="-40000"/>
                <a:tint val="75000"/>
                <a:satMod val="21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/>
            <a:t>Уровни учебных достижений</a:t>
          </a:r>
          <a:endParaRPr lang="ru-RU" sz="1500" b="1" kern="1200" dirty="0"/>
        </a:p>
      </dsp:txBody>
      <dsp:txXfrm>
        <a:off x="9265610" y="1298554"/>
        <a:ext cx="1590480" cy="1466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5539C6-33A4-446F-B064-13D1C895BF14}">
      <dsp:nvSpPr>
        <dsp:cNvPr id="0" name=""/>
        <dsp:cNvSpPr/>
      </dsp:nvSpPr>
      <dsp:spPr>
        <a:xfrm>
          <a:off x="0" y="0"/>
          <a:ext cx="7556825" cy="6996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Обзор долгосрочного плана учебной программы</a:t>
          </a:r>
          <a:endParaRPr lang="ru-RU" sz="2000" b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493" y="20493"/>
        <a:ext cx="7515839" cy="658708"/>
      </dsp:txXfrm>
    </dsp:sp>
    <dsp:sp modelId="{1353CDCA-2D16-48F7-9EC5-9AB01B3F4421}">
      <dsp:nvSpPr>
        <dsp:cNvPr id="0" name=""/>
        <dsp:cNvSpPr/>
      </dsp:nvSpPr>
      <dsp:spPr>
        <a:xfrm rot="5400000">
          <a:off x="3646097" y="718683"/>
          <a:ext cx="264629" cy="314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683953" y="743800"/>
        <a:ext cx="188918" cy="185240"/>
      </dsp:txXfrm>
    </dsp:sp>
    <dsp:sp modelId="{E7947B87-D245-4764-8D6A-B5FC4D3867CA}">
      <dsp:nvSpPr>
        <dsp:cNvPr id="0" name=""/>
        <dsp:cNvSpPr/>
      </dsp:nvSpPr>
      <dsp:spPr>
        <a:xfrm>
          <a:off x="0" y="1052534"/>
          <a:ext cx="7556825" cy="6996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Обзор спецификации СОЧ </a:t>
          </a:r>
        </a:p>
      </dsp:txBody>
      <dsp:txXfrm>
        <a:off x="20493" y="1073027"/>
        <a:ext cx="7515839" cy="658708"/>
      </dsp:txXfrm>
    </dsp:sp>
    <dsp:sp modelId="{04BEDB73-F9D5-4B20-8750-C4C3D2B2C878}">
      <dsp:nvSpPr>
        <dsp:cNvPr id="0" name=""/>
        <dsp:cNvSpPr/>
      </dsp:nvSpPr>
      <dsp:spPr>
        <a:xfrm rot="5400000">
          <a:off x="3647219" y="1769721"/>
          <a:ext cx="262385" cy="314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683953" y="1795960"/>
        <a:ext cx="188918" cy="183670"/>
      </dsp:txXfrm>
    </dsp:sp>
    <dsp:sp modelId="{7D664A6F-28D3-4CC3-9DF2-1A7BCF9636E9}">
      <dsp:nvSpPr>
        <dsp:cNvPr id="0" name=""/>
        <dsp:cNvSpPr/>
      </dsp:nvSpPr>
      <dsp:spPr>
        <a:xfrm>
          <a:off x="0" y="2102076"/>
          <a:ext cx="7556825" cy="6996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Обзор характеристики заданий суммативного оценивания за текущую четверть  </a:t>
          </a:r>
        </a:p>
      </dsp:txBody>
      <dsp:txXfrm>
        <a:off x="20493" y="2122569"/>
        <a:ext cx="7515839" cy="658708"/>
      </dsp:txXfrm>
    </dsp:sp>
    <dsp:sp modelId="{34374FF9-BD66-4C15-BCDC-430234F4F56E}">
      <dsp:nvSpPr>
        <dsp:cNvPr id="0" name=""/>
        <dsp:cNvSpPr/>
      </dsp:nvSpPr>
      <dsp:spPr>
        <a:xfrm rot="5400000">
          <a:off x="3647219" y="2819263"/>
          <a:ext cx="262385" cy="314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683953" y="2845502"/>
        <a:ext cx="188918" cy="183670"/>
      </dsp:txXfrm>
    </dsp:sp>
    <dsp:sp modelId="{F435F818-0D1A-4818-B461-B195DC90E02F}">
      <dsp:nvSpPr>
        <dsp:cNvPr id="0" name=""/>
        <dsp:cNvSpPr/>
      </dsp:nvSpPr>
      <dsp:spPr>
        <a:xfrm>
          <a:off x="0" y="3151618"/>
          <a:ext cx="7556825" cy="6996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Составление (вариантов) </a:t>
          </a:r>
          <a:r>
            <a:rPr lang="ru-RU" sz="2000" b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суммативных</a:t>
          </a: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заданий за четверть </a:t>
          </a:r>
        </a:p>
      </dsp:txBody>
      <dsp:txXfrm>
        <a:off x="20493" y="3172111"/>
        <a:ext cx="7515839" cy="658708"/>
      </dsp:txXfrm>
    </dsp:sp>
    <dsp:sp modelId="{E30228C4-A191-4342-A3F5-E002162CC278}">
      <dsp:nvSpPr>
        <dsp:cNvPr id="0" name=""/>
        <dsp:cNvSpPr/>
      </dsp:nvSpPr>
      <dsp:spPr>
        <a:xfrm rot="5400000">
          <a:off x="3647219" y="3868805"/>
          <a:ext cx="262385" cy="3148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683953" y="3895044"/>
        <a:ext cx="188918" cy="183670"/>
      </dsp:txXfrm>
    </dsp:sp>
    <dsp:sp modelId="{DA822D5C-92C8-4BB1-9CA8-530FBD3A87A3}">
      <dsp:nvSpPr>
        <dsp:cNvPr id="0" name=""/>
        <dsp:cNvSpPr/>
      </dsp:nvSpPr>
      <dsp:spPr>
        <a:xfrm>
          <a:off x="0" y="4201160"/>
          <a:ext cx="7556825" cy="6996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Составление схемы выставления баллов к заданиям </a:t>
          </a:r>
        </a:p>
      </dsp:txBody>
      <dsp:txXfrm>
        <a:off x="20493" y="4221653"/>
        <a:ext cx="7515839" cy="658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D74A5-1BF9-4653-85D9-D74D29D98CAF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F768AF-758B-44A2-8F7B-95E9EDBD6F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904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>
            <a:extLst>
              <a:ext uri="{FF2B5EF4-FFF2-40B4-BE49-F238E27FC236}">
                <a16:creationId xmlns:a16="http://schemas.microsoft.com/office/drawing/2014/main" xmlns="" id="{155AA407-2BAA-45CF-8795-DE582E76CE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>
            <a:extLst>
              <a:ext uri="{FF2B5EF4-FFF2-40B4-BE49-F238E27FC236}">
                <a16:creationId xmlns:a16="http://schemas.microsoft.com/office/drawing/2014/main" xmlns="" id="{EF1DE8D7-15AC-4C52-8B87-91754DD2B2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kk-KZ" altLang="ru-RU">
                <a:latin typeface="Arial" panose="020B0604020202020204" pitchFamily="34" charset="0"/>
              </a:rPr>
              <a:t>5 минут</a:t>
            </a:r>
          </a:p>
        </p:txBody>
      </p:sp>
      <p:sp>
        <p:nvSpPr>
          <p:cNvPr id="39940" name="Номер слайда 3">
            <a:extLst>
              <a:ext uri="{FF2B5EF4-FFF2-40B4-BE49-F238E27FC236}">
                <a16:creationId xmlns:a16="http://schemas.microsoft.com/office/drawing/2014/main" xmlns="" id="{A519B33D-F58E-4C44-A9B5-5BC46060D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8B3143-3586-452E-B5F1-078712D5271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1616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xmlns="" id="{CC51BFC1-0A11-49C2-BD48-C8F253204E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6B64F81E-0BC2-4A19-85E2-AE6CC8BDCA37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2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icrosoft YaHe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84995" name="Rectangle 1">
            <a:extLst>
              <a:ext uri="{FF2B5EF4-FFF2-40B4-BE49-F238E27FC236}">
                <a16:creationId xmlns:a16="http://schemas.microsoft.com/office/drawing/2014/main" xmlns="" id="{668848F3-F23B-4F24-BEE9-27DF364A31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Text Box 2">
            <a:extLst>
              <a:ext uri="{FF2B5EF4-FFF2-40B4-BE49-F238E27FC236}">
                <a16:creationId xmlns:a16="http://schemas.microsoft.com/office/drawing/2014/main" xmlns="" id="{E10F86B7-04A8-43E1-A293-C272A7DCA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00" y="4687888"/>
            <a:ext cx="5389563" cy="444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Теперь непосредственно перейдем к разработке заданий.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Но до этого хотелось бы задать на вопрос. Попросите участников ответить на вопросы. После покажите ответы.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Остановитесь на каждом пункте. Возможно у участников будет больше ответов.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минут</a:t>
            </a:r>
          </a:p>
        </p:txBody>
      </p:sp>
      <p:sp>
        <p:nvSpPr>
          <p:cNvPr id="84997" name="Text Box 3">
            <a:extLst>
              <a:ext uri="{FF2B5EF4-FFF2-40B4-BE49-F238E27FC236}">
                <a16:creationId xmlns:a16="http://schemas.microsoft.com/office/drawing/2014/main" xmlns="" id="{F950EF2A-1E9F-47DB-A9F2-B34341B78C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4763" y="9372600"/>
            <a:ext cx="29194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4613AD35-5358-4783-ABE2-0EAC0C7D7EE9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2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351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xmlns="" id="{07447FC6-FEFE-42A5-850A-5ED98AF789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A753CCFD-246E-4851-AD70-335AF2B7D34E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icrosoft YaHei" panose="020B0503020204020204" pitchFamily="34" charset="-122"/>
                <a:cs typeface="Segoe UI" panose="020B0502040204020203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3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icrosoft YaHe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86019" name="Rectangle 1">
            <a:extLst>
              <a:ext uri="{FF2B5EF4-FFF2-40B4-BE49-F238E27FC236}">
                <a16:creationId xmlns:a16="http://schemas.microsoft.com/office/drawing/2014/main" xmlns="" id="{F7AC888F-B356-4BF9-B76A-8EF9162475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6020" name="Text Box 2">
            <a:extLst>
              <a:ext uri="{FF2B5EF4-FFF2-40B4-BE49-F238E27FC236}">
                <a16:creationId xmlns:a16="http://schemas.microsoft.com/office/drawing/2014/main" xmlns="" id="{16CE293F-2928-4B36-9042-EBAE8F3DB6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00" y="4687888"/>
            <a:ext cx="5389563" cy="444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kk-KZ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После обсуждения прийти к тому, что етсь два основных типа заданий: Открытого и Закрытого типа, которые содержат в себе различные виды.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kk-KZ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И показать примерные задания, соответствующие этим типам заданий.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kk-KZ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минут</a:t>
            </a:r>
          </a:p>
        </p:txBody>
      </p:sp>
      <p:sp>
        <p:nvSpPr>
          <p:cNvPr id="86021" name="Text Box 3">
            <a:extLst>
              <a:ext uri="{FF2B5EF4-FFF2-40B4-BE49-F238E27FC236}">
                <a16:creationId xmlns:a16="http://schemas.microsoft.com/office/drawing/2014/main" xmlns="" id="{A4263003-EE6B-4DFC-B53D-78ED4E0F3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4763" y="9372600"/>
            <a:ext cx="29194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C7569286-AA6A-4E1E-B2B0-EC86B9FDB1A0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3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0270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xmlns="" id="{B0EBEEFB-D47F-4D40-BB6C-47E5FDD761B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BB78C8E1-2E59-4BC3-ABCC-55E7F7198603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4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0963" name="Rectangle 1">
            <a:extLst>
              <a:ext uri="{FF2B5EF4-FFF2-40B4-BE49-F238E27FC236}">
                <a16:creationId xmlns:a16="http://schemas.microsoft.com/office/drawing/2014/main" xmlns="" id="{16CFD245-296A-4BB8-874E-74EA55C19F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0200" y="696913"/>
            <a:ext cx="6197600" cy="3486150"/>
          </a:xfrm>
          <a:solidFill>
            <a:srgbClr val="FFFFFF"/>
          </a:solidFill>
          <a:ln/>
        </p:spPr>
      </p:sp>
      <p:sp>
        <p:nvSpPr>
          <p:cNvPr id="40964" name="Text Box 2">
            <a:extLst>
              <a:ext uri="{FF2B5EF4-FFF2-40B4-BE49-F238E27FC236}">
                <a16:creationId xmlns:a16="http://schemas.microsoft.com/office/drawing/2014/main" xmlns="" id="{295A05E1-E1CE-4843-A52D-8CB2D992BB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Одни из основных плюсов и минусов заданий закрытого типа.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5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kk-KZ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 минут</a:t>
            </a:r>
          </a:p>
        </p:txBody>
      </p:sp>
      <p:sp>
        <p:nvSpPr>
          <p:cNvPr id="40965" name="Text Box 3">
            <a:extLst>
              <a:ext uri="{FF2B5EF4-FFF2-40B4-BE49-F238E27FC236}">
                <a16:creationId xmlns:a16="http://schemas.microsoft.com/office/drawing/2014/main" xmlns="" id="{E2EAA3CD-DB40-4188-AADF-6F79B0C0BF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E809381D-CECA-45E8-992B-B5CB64E24FF7}" type="slidenum">
              <a:rPr kumimoji="0" lang="ru-RU" altLang="kk-KZ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4</a:t>
            </a:fld>
            <a:endParaRPr kumimoji="0" lang="ru-RU" altLang="kk-K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9316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Образ слайда 1">
            <a:extLst>
              <a:ext uri="{FF2B5EF4-FFF2-40B4-BE49-F238E27FC236}">
                <a16:creationId xmlns:a16="http://schemas.microsoft.com/office/drawing/2014/main" xmlns="" id="{48822947-E4F9-49A3-9E6B-43F8235B62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Заметки 2">
            <a:extLst>
              <a:ext uri="{FF2B5EF4-FFF2-40B4-BE49-F238E27FC236}">
                <a16:creationId xmlns:a16="http://schemas.microsoft.com/office/drawing/2014/main" xmlns="" id="{BD61C027-4144-4051-8563-80810CA0D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4996" name="Номер слайда 3">
            <a:extLst>
              <a:ext uri="{FF2B5EF4-FFF2-40B4-BE49-F238E27FC236}">
                <a16:creationId xmlns:a16="http://schemas.microsoft.com/office/drawing/2014/main" xmlns="" id="{A9F9D329-ECCE-483B-A248-C0E835027D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81D9209-45B2-48D6-8E82-9DE8C79F0285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6817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Образ слайда 1">
            <a:extLst>
              <a:ext uri="{FF2B5EF4-FFF2-40B4-BE49-F238E27FC236}">
                <a16:creationId xmlns:a16="http://schemas.microsoft.com/office/drawing/2014/main" xmlns="" id="{8CDB3AC8-9C2B-494A-AE62-B365DEFF5E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Заметки 2">
            <a:extLst>
              <a:ext uri="{FF2B5EF4-FFF2-40B4-BE49-F238E27FC236}">
                <a16:creationId xmlns:a16="http://schemas.microsoft.com/office/drawing/2014/main" xmlns="" id="{A656D929-0229-4AED-8E49-30BE36005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>
              <a:latin typeface="Arial" panose="020B0604020202020204" pitchFamily="34" charset="0"/>
            </a:endParaRPr>
          </a:p>
          <a:p>
            <a:r>
              <a:rPr lang="ru-RU" altLang="ru-RU">
                <a:latin typeface="Arial" panose="020B0604020202020204" pitchFamily="34" charset="0"/>
              </a:rPr>
              <a:t>15 минут</a:t>
            </a:r>
          </a:p>
          <a:p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81924" name="Номер слайда 3">
            <a:extLst>
              <a:ext uri="{FF2B5EF4-FFF2-40B4-BE49-F238E27FC236}">
                <a16:creationId xmlns:a16="http://schemas.microsoft.com/office/drawing/2014/main" xmlns="" id="{B953A0FB-4BA8-49D2-95CB-C1F0056092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475DF2-335A-4D4A-B975-5E03542A642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0659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>
            <a:extLst>
              <a:ext uri="{FF2B5EF4-FFF2-40B4-BE49-F238E27FC236}">
                <a16:creationId xmlns:a16="http://schemas.microsoft.com/office/drawing/2014/main" xmlns="" id="{4502116D-36F8-423E-8F11-87DB0103E1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Заметки 2">
            <a:extLst>
              <a:ext uri="{FF2B5EF4-FFF2-40B4-BE49-F238E27FC236}">
                <a16:creationId xmlns:a16="http://schemas.microsoft.com/office/drawing/2014/main" xmlns="" id="{B5006138-C3C2-4E8D-9998-361163F88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>
                <a:latin typeface="Arial" panose="020B0604020202020204" pitchFamily="34" charset="0"/>
              </a:rPr>
              <a:t>10 минут</a:t>
            </a:r>
          </a:p>
        </p:txBody>
      </p:sp>
      <p:sp>
        <p:nvSpPr>
          <p:cNvPr id="64516" name="Номер слайда 3">
            <a:extLst>
              <a:ext uri="{FF2B5EF4-FFF2-40B4-BE49-F238E27FC236}">
                <a16:creationId xmlns:a16="http://schemas.microsoft.com/office/drawing/2014/main" xmlns="" id="{7C13E1AB-F0F7-4ED5-938A-11805FD33A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F5C82-188F-4741-A61C-A633FA814A21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760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>
            <a:extLst>
              <a:ext uri="{FF2B5EF4-FFF2-40B4-BE49-F238E27FC236}">
                <a16:creationId xmlns:a16="http://schemas.microsoft.com/office/drawing/2014/main" xmlns="" id="{536ACE71-B78D-4056-9B58-445F8A106C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>
            <a:extLst>
              <a:ext uri="{FF2B5EF4-FFF2-40B4-BE49-F238E27FC236}">
                <a16:creationId xmlns:a16="http://schemas.microsoft.com/office/drawing/2014/main" xmlns="" id="{B9B05A83-A980-4175-830D-0F6FADB871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panose="020B0604020202020204" pitchFamily="34" charset="0"/>
            </a:endParaRPr>
          </a:p>
        </p:txBody>
      </p:sp>
      <p:sp>
        <p:nvSpPr>
          <p:cNvPr id="65540" name="Номер слайда 3">
            <a:extLst>
              <a:ext uri="{FF2B5EF4-FFF2-40B4-BE49-F238E27FC236}">
                <a16:creationId xmlns:a16="http://schemas.microsoft.com/office/drawing/2014/main" xmlns="" id="{99C07784-7600-4ED4-B97D-BF8907747B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CD1875-4021-4BE2-946F-176CAD5B41A7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695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7B91D2-0BC5-4A20-A868-EC84DF3C87A9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39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Free powerpoint template: www.brainybetty.com</a:t>
            </a:r>
            <a:endParaRPr kumimoji="0" lang="en-US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8F081B-369F-45B6-898E-DAF8FFD034A0}" type="slidenum">
              <a:rPr kumimoji="0" lang="en-US" altLang="en-US" sz="1039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  <p:sldLayoutId id="2147484336" r:id="rId2"/>
    <p:sldLayoutId id="2147484337" r:id="rId3"/>
    <p:sldLayoutId id="2147484338" r:id="rId4"/>
    <p:sldLayoutId id="2147484339" r:id="rId5"/>
    <p:sldLayoutId id="2147484340" r:id="rId6"/>
    <p:sldLayoutId id="2147484341" r:id="rId7"/>
    <p:sldLayoutId id="2147484342" r:id="rId8"/>
    <p:sldLayoutId id="2147484343" r:id="rId9"/>
    <p:sldLayoutId id="2147484344" r:id="rId10"/>
    <p:sldLayoutId id="2147484345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xmlns="" id="{3BBA59E5-890E-4AF4-B87C-8B591D4E79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6496" y="486784"/>
            <a:ext cx="11296650" cy="685800"/>
          </a:xfrm>
        </p:spPr>
        <p:txBody>
          <a:bodyPr anchor="t"/>
          <a:lstStyle/>
          <a:p>
            <a:r>
              <a:rPr lang="ru-RU" altLang="ru-RU" sz="3809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разработать СОР и СОЧ?</a:t>
            </a:r>
            <a:endParaRPr lang="en-US" altLang="ru-RU" sz="3809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86" y="1415584"/>
            <a:ext cx="5148000" cy="3861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28386" y="4353254"/>
            <a:ext cx="39147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Подготовила :Зорина О.Д.</a:t>
            </a:r>
          </a:p>
          <a:p>
            <a:r>
              <a:rPr lang="ru-RU" dirty="0" smtClean="0"/>
              <a:t>Учитель начальных классов</a:t>
            </a:r>
          </a:p>
          <a:p>
            <a:r>
              <a:rPr lang="ru-RU" dirty="0" smtClean="0"/>
              <a:t>КГУ «Средняя школа имени Абая»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70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Номер слайда 2">
            <a:extLst>
              <a:ext uri="{FF2B5EF4-FFF2-40B4-BE49-F238E27FC236}">
                <a16:creationId xmlns:a16="http://schemas.microsoft.com/office/drawing/2014/main" xmlns="" id="{4AD75385-D219-428E-B9EF-7731FC4D0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680583" y="6629859"/>
            <a:ext cx="5153808" cy="22814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46979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642777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038575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434373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/>
            </a:pPr>
            <a:fld id="{4DEC569F-8C1B-4264-A6C8-EA6E7767BF10}" type="slidenum">
              <a:rPr kumimoji="0" lang="ru-RU" altLang="kk-KZ" sz="1039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Microsoft YaHei" panose="020B0503020204020204" pitchFamily="34" charset="-122"/>
                <a:cs typeface="Segoe UI" panose="020B0502040204020203" pitchFamily="34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42769" algn="l"/>
                  <a:tab pos="1886913" algn="l"/>
                  <a:tab pos="2831055" algn="l"/>
                  <a:tab pos="3775199" algn="l"/>
                  <a:tab pos="4719342" algn="l"/>
                  <a:tab pos="5663486" algn="l"/>
                  <a:tab pos="6607628" algn="l"/>
                  <a:tab pos="7551772" algn="l"/>
                  <a:tab pos="8494541" algn="l"/>
                  <a:tab pos="9438684" algn="l"/>
                  <a:tab pos="10382827" algn="l"/>
                </a:tabLst>
                <a:defRPr/>
              </a:pPr>
              <a:t>2</a:t>
            </a:fld>
            <a:endParaRPr kumimoji="0" lang="ru-RU" altLang="kk-KZ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Microsoft YaHe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39939" name="Text Box 1">
            <a:extLst>
              <a:ext uri="{FF2B5EF4-FFF2-40B4-BE49-F238E27FC236}">
                <a16:creationId xmlns:a16="http://schemas.microsoft.com/office/drawing/2014/main" xmlns="" id="{3E54BCE0-0DD1-4F10-9FFB-A1306B1B5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16787" y="6552896"/>
            <a:ext cx="1610737" cy="305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915" tIns="48316" rIns="92915" bIns="48316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0F092FFA-60A3-49BB-A3B1-AA0FC6B91ECC}" type="slidenum">
              <a:rPr kumimoji="0" lang="ru-RU" altLang="kk-KZ" sz="1039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Microsoft YaHei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2</a:t>
            </a:fld>
            <a:endParaRPr kumimoji="0" lang="ru-RU" altLang="kk-KZ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39940" name="Text Box 2">
            <a:extLst>
              <a:ext uri="{FF2B5EF4-FFF2-40B4-BE49-F238E27FC236}">
                <a16:creationId xmlns:a16="http://schemas.microsoft.com/office/drawing/2014/main" xmlns="" id="{62691602-2334-4B39-883E-024C4E6E7C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9243" y="476900"/>
            <a:ext cx="8696879" cy="1142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4401" tIns="47201" rIns="94401" bIns="47201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ru-RU" altLang="kk-KZ" sz="415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На что ссылаться при разработке заданий?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xmlns="" id="{FECE5FC0-4FDD-4A85-9BEB-6742BE5A5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6691" y="1772910"/>
            <a:ext cx="9055583" cy="4153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915" tIns="48316" rIns="92915" bIns="48316">
            <a:spAutoFit/>
          </a:bodyPr>
          <a:lstStyle>
            <a:lvl1pPr marL="341313" indent="-341313"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ru-RU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Учебная программа и учебный план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ru-RU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Спецификация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ru-RU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 Разработанные критерии оценивания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kk-KZ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Профессиональный опыт/решение учителя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kk-KZ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Объем и степень покрытия учебного материала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kk-KZ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Уровень учащихся 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"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r>
              <a:rPr kumimoji="0" lang="kk-KZ" altLang="kk-KZ" sz="285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Потребности и особенности учащихся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17"/>
              </a:spcAft>
              <a:buClr>
                <a:srgbClr val="000000"/>
              </a:buClr>
              <a:buSzPct val="100000"/>
              <a:buFontTx/>
              <a:buNone/>
              <a:tabLst>
                <a:tab pos="341313" algn="l"/>
                <a:tab pos="1255713" algn="l"/>
                <a:tab pos="2170113" algn="l"/>
                <a:tab pos="3084513" algn="l"/>
                <a:tab pos="3998913" algn="l"/>
                <a:tab pos="4913313" algn="l"/>
                <a:tab pos="5827713" algn="l"/>
                <a:tab pos="6742113" algn="l"/>
                <a:tab pos="7656513" algn="l"/>
                <a:tab pos="8570913" algn="l"/>
                <a:tab pos="9485313" algn="l"/>
                <a:tab pos="10399713" algn="l"/>
              </a:tabLst>
              <a:defRPr/>
            </a:pPr>
            <a:endParaRPr kumimoji="0" lang="kk-KZ" altLang="kk-KZ" sz="2857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icrosoft YaHe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7455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Номер слайда 2">
            <a:extLst>
              <a:ext uri="{FF2B5EF4-FFF2-40B4-BE49-F238E27FC236}">
                <a16:creationId xmlns:a16="http://schemas.microsoft.com/office/drawing/2014/main" xmlns="" id="{70822F4A-D19A-4E17-B889-CC166D13B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680583" y="6629859"/>
            <a:ext cx="5153808" cy="22814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46979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642777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038575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434373" indent="-267989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42769" algn="l"/>
                <a:tab pos="1886913" algn="l"/>
                <a:tab pos="2831055" algn="l"/>
                <a:tab pos="3775199" algn="l"/>
                <a:tab pos="4719342" algn="l"/>
                <a:tab pos="5663486" algn="l"/>
                <a:tab pos="6607628" algn="l"/>
                <a:tab pos="7551772" algn="l"/>
                <a:tab pos="8494541" algn="l"/>
                <a:tab pos="9438684" algn="l"/>
                <a:tab pos="10382827" algn="l"/>
              </a:tabLst>
              <a:defRPr/>
            </a:pPr>
            <a:fld id="{A235F764-8598-468C-AEBF-204031667628}" type="slidenum">
              <a:rPr kumimoji="0" lang="ru-RU" altLang="kk-KZ" sz="1039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Microsoft YaHei" panose="020B0503020204020204" pitchFamily="34" charset="-122"/>
                <a:cs typeface="Segoe UI" panose="020B0502040204020203" pitchFamily="34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42769" algn="l"/>
                  <a:tab pos="1886913" algn="l"/>
                  <a:tab pos="2831055" algn="l"/>
                  <a:tab pos="3775199" algn="l"/>
                  <a:tab pos="4719342" algn="l"/>
                  <a:tab pos="5663486" algn="l"/>
                  <a:tab pos="6607628" algn="l"/>
                  <a:tab pos="7551772" algn="l"/>
                  <a:tab pos="8494541" algn="l"/>
                  <a:tab pos="9438684" algn="l"/>
                  <a:tab pos="10382827" algn="l"/>
                </a:tabLst>
                <a:defRPr/>
              </a:pPr>
              <a:t>3</a:t>
            </a:fld>
            <a:endParaRPr kumimoji="0" lang="ru-RU" altLang="kk-KZ" sz="1039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Microsoft YaHei" panose="020B0503020204020204" pitchFamily="34" charset="-122"/>
              <a:cs typeface="Segoe UI" panose="020B0502040204020203" pitchFamily="34" charset="0"/>
            </a:endParaRPr>
          </a:p>
        </p:txBody>
      </p:sp>
      <p:sp>
        <p:nvSpPr>
          <p:cNvPr id="40963" name="Text Box 1">
            <a:extLst>
              <a:ext uri="{FF2B5EF4-FFF2-40B4-BE49-F238E27FC236}">
                <a16:creationId xmlns:a16="http://schemas.microsoft.com/office/drawing/2014/main" xmlns="" id="{2409E827-09B4-44B4-A6E7-55ECF4A3A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2488" y="171795"/>
            <a:ext cx="9663046" cy="51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2915" tIns="48316" rIns="92915" bIns="48316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955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527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099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7163" indent="-3095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kk-KZ" altLang="kk-KZ" sz="415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Типы заданий</a:t>
            </a:r>
          </a:p>
        </p:txBody>
      </p:sp>
      <p:pic>
        <p:nvPicPr>
          <p:cNvPr id="40964" name="Picture 2">
            <a:extLst>
              <a:ext uri="{FF2B5EF4-FFF2-40B4-BE49-F238E27FC236}">
                <a16:creationId xmlns:a16="http://schemas.microsoft.com/office/drawing/2014/main" xmlns="" id="{03B1E8CD-CFBC-4D9E-B3B7-CF56D26AB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305107"/>
            <a:ext cx="10436844" cy="4895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6456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2">
            <a:extLst>
              <a:ext uri="{FF2B5EF4-FFF2-40B4-BE49-F238E27FC236}">
                <a16:creationId xmlns:a16="http://schemas.microsoft.com/office/drawing/2014/main" xmlns="" id="{2AE95D0C-EF08-4107-8345-5A052C57B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304554AE-3E1C-4F62-BB61-7FB66E036A67}" type="slidenum">
              <a:rPr kumimoji="0" lang="ru-RU" altLang="kk-KZ" sz="10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Microsoft YaHei" panose="020B0503020204020204" pitchFamily="34" charset="-122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4</a:t>
            </a:fld>
            <a:endParaRPr kumimoji="0" lang="ru-RU" altLang="kk-KZ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20481" name="Text Box 1">
            <a:extLst>
              <a:ext uri="{FF2B5EF4-FFF2-40B4-BE49-F238E27FC236}">
                <a16:creationId xmlns:a16="http://schemas.microsoft.com/office/drawing/2014/main" xmlns="" id="{4A7B264A-88EE-476F-8E2A-0C6019C14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846" y="908050"/>
            <a:ext cx="4321175" cy="41767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109538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endParaRPr kumimoji="0" lang="kk-KZ" sz="2000" b="1" i="0" u="none" strike="noStrike" kern="1200" cap="none" spc="0" normalizeH="0" baseline="0" noProof="0" dirty="0">
              <a:ln>
                <a:noFill/>
              </a:ln>
              <a:solidFill>
                <a:srgbClr val="0D0D0D"/>
              </a:solidFill>
              <a:effectLst/>
              <a:uLnTx/>
              <a:uFillTx/>
              <a:latin typeface="Times New Roman" pitchFamily="16" charset="0"/>
              <a:ea typeface="Microsoft YaHei" charset="-122"/>
              <a:cs typeface="Times New Roman" pitchFamily="16" charset="0"/>
            </a:endParaRPr>
          </a:p>
          <a:p>
            <a:pPr marL="109538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kk-KZ" sz="2000" b="1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Преимущества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Легко выставлять баллы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Удобный подсчет баллов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Возможность автоматического подсчета баллов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Наличие возможных вариантов ответа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Меньше затрачивается времени на выполнение заданий</a:t>
            </a:r>
          </a:p>
          <a:p>
            <a:pPr marL="109538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… </a:t>
            </a: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xmlns="" id="{6A6DDB9C-B34B-496F-8CEF-D195AA9F1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8451" y="827881"/>
            <a:ext cx="4244975" cy="4337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109538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endParaRPr kumimoji="0" lang="kk-KZ" sz="2000" b="1" i="0" u="none" strike="noStrike" kern="1200" cap="none" spc="0" normalizeH="0" baseline="0" noProof="0" dirty="0">
              <a:ln>
                <a:noFill/>
              </a:ln>
              <a:solidFill>
                <a:srgbClr val="0D0D0D"/>
              </a:solidFill>
              <a:effectLst/>
              <a:uLnTx/>
              <a:uFillTx/>
              <a:latin typeface="Times New Roman" pitchFamily="16" charset="0"/>
              <a:ea typeface="Microsoft YaHei" charset="-122"/>
              <a:cs typeface="Times New Roman" pitchFamily="16" charset="0"/>
            </a:endParaRPr>
          </a:p>
          <a:p>
            <a:pPr marL="109538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kk-KZ" sz="2000" b="1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Недостатки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Затрачивается больше времени на чтение в младших классах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Направлены на проверку узкой области знаний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kk-KZ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Возможность случайного выбора ответа</a:t>
            </a:r>
          </a:p>
          <a:p>
            <a:pPr marL="107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3300"/>
              </a:buClr>
              <a:buSzPct val="100000"/>
              <a:buFont typeface="Times New Roman" pitchFamily="16" charset="0"/>
              <a:buChar char="•"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kk-KZ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Невозможно оценить процесс выполнения задания</a:t>
            </a:r>
          </a:p>
          <a:p>
            <a:pPr marL="109538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00000"/>
              <a:buFontTx/>
              <a:buNone/>
              <a:tabLst>
                <a:tab pos="679450" algn="l"/>
                <a:tab pos="1593850" algn="l"/>
                <a:tab pos="2508250" algn="l"/>
                <a:tab pos="3422650" algn="l"/>
                <a:tab pos="4337050" algn="l"/>
                <a:tab pos="5251450" algn="l"/>
                <a:tab pos="6165850" algn="l"/>
                <a:tab pos="7080250" algn="l"/>
                <a:tab pos="7994650" algn="l"/>
                <a:tab pos="8909050" algn="l"/>
                <a:tab pos="9823450" algn="l"/>
              </a:tabLst>
              <a:defRPr/>
            </a:pPr>
            <a:r>
              <a:rPr kumimoji="0" lang="kk-KZ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6" charset="0"/>
                <a:ea typeface="Microsoft YaHei" charset="-122"/>
                <a:cs typeface="Times New Roman" pitchFamily="16" charset="0"/>
              </a:rPr>
              <a:t>... </a:t>
            </a:r>
          </a:p>
        </p:txBody>
      </p:sp>
      <p:sp>
        <p:nvSpPr>
          <p:cNvPr id="7173" name="Text Box 3">
            <a:extLst>
              <a:ext uri="{FF2B5EF4-FFF2-40B4-BE49-F238E27FC236}">
                <a16:creationId xmlns:a16="http://schemas.microsoft.com/office/drawing/2014/main" xmlns="" id="{809485B3-429D-40F8-BD81-7F589F3773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0" y="65532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61C16002-C3DF-444B-8266-976788C7B0EA}" type="slidenum">
              <a:rPr kumimoji="0" lang="ru-RU" altLang="kk-KZ" sz="10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Microsoft YaHei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Pct val="100000"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t>4</a:t>
            </a:fld>
            <a:endParaRPr kumimoji="0" lang="ru-RU" altLang="kk-KZ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7174" name="Text Box 4">
            <a:extLst>
              <a:ext uri="{FF2B5EF4-FFF2-40B4-BE49-F238E27FC236}">
                <a16:creationId xmlns:a16="http://schemas.microsoft.com/office/drawing/2014/main" xmlns="" id="{1937F7F6-D03E-4B69-85C7-14E97B467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0"/>
            <a:ext cx="8229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5720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ct val="100000"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kk-KZ" altLang="kk-KZ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 panose="020B0503020204020204" pitchFamily="34" charset="-122"/>
                <a:cs typeface="Times New Roman" panose="02020603050405020304" pitchFamily="18" charset="0"/>
              </a:rPr>
              <a:t>Задания закрытого типа</a:t>
            </a:r>
          </a:p>
        </p:txBody>
      </p:sp>
    </p:spTree>
    <p:extLst>
      <p:ext uri="{BB962C8B-B14F-4D97-AF65-F5344CB8AC3E}">
        <p14:creationId xmlns:p14="http://schemas.microsoft.com/office/powerpoint/2010/main" val="44654501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Номер слайда 1">
            <a:extLst>
              <a:ext uri="{FF2B5EF4-FFF2-40B4-BE49-F238E27FC236}">
                <a16:creationId xmlns:a16="http://schemas.microsoft.com/office/drawing/2014/main" xmlns="" id="{0E877C85-E2CE-4FC2-BF22-105440459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438400" y="5916613"/>
            <a:ext cx="1066800" cy="3286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6F9E8D-800E-413A-A578-54D374992FAB}" type="slidenum">
              <a:rPr kumimoji="0" lang="ru-RU" altLang="ru-RU" sz="10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altLang="ru-RU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97E6D6A6-1B65-4D3A-87E9-D8FE1AF5E254}"/>
              </a:ext>
            </a:extLst>
          </p:cNvPr>
          <p:cNvGraphicFramePr/>
          <p:nvPr/>
        </p:nvGraphicFramePr>
        <p:xfrm>
          <a:off x="548700" y="1052514"/>
          <a:ext cx="1093845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5844" name="Прямоугольник 1">
            <a:extLst>
              <a:ext uri="{FF2B5EF4-FFF2-40B4-BE49-F238E27FC236}">
                <a16:creationId xmlns:a16="http://schemas.microsoft.com/office/drawing/2014/main" xmlns="" id="{E83FB809-C597-4E19-9818-E9B9D535C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76201"/>
            <a:ext cx="79248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433" tIns="41217" rIns="82433" bIns="41217"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9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Алгоритм разработки заданий для суммативного оценивания за раздел</a:t>
            </a:r>
          </a:p>
        </p:txBody>
      </p:sp>
    </p:spTree>
    <p:extLst>
      <p:ext uri="{BB962C8B-B14F-4D97-AF65-F5344CB8AC3E}">
        <p14:creationId xmlns:p14="http://schemas.microsoft.com/office/powerpoint/2010/main" val="244174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DF378E-8BF2-4224-B449-DCD92B1C8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762000"/>
            <a:ext cx="7481888" cy="457200"/>
          </a:xfrm>
        </p:spPr>
        <p:txBody>
          <a:bodyPr>
            <a:noAutofit/>
          </a:bodyPr>
          <a:lstStyle/>
          <a:p>
            <a:pPr lvl="3">
              <a:defRPr/>
            </a:pPr>
            <a:r>
              <a:rPr lang="ru-RU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3600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 чем думает учитель при разработке заданий?</a:t>
            </a:r>
            <a:endParaRPr lang="ru-RU" sz="3600" dirty="0">
              <a:solidFill>
                <a:srgbClr val="0000FF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6626" name="Объект 19" descr="Картинки по запросу думающий человек">
            <a:extLst>
              <a:ext uri="{FF2B5EF4-FFF2-40B4-BE49-F238E27FC236}">
                <a16:creationId xmlns:a16="http://schemas.microsoft.com/office/drawing/2014/main" xmlns="" id="{4D4E51AD-31D9-4B7A-8990-E8FCF7760381}"/>
              </a:ext>
            </a:extLst>
          </p:cNvPr>
          <p:cNvPicPr>
            <a:picLocks noGrp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9" r="9026"/>
          <a:stretch>
            <a:fillRect/>
          </a:stretch>
        </p:blipFill>
        <p:spPr>
          <a:xfrm>
            <a:off x="5051426" y="1785938"/>
            <a:ext cx="2170113" cy="3167062"/>
          </a:xfrm>
        </p:spPr>
      </p:pic>
      <p:sp>
        <p:nvSpPr>
          <p:cNvPr id="26628" name="Номер слайда 4">
            <a:extLst>
              <a:ext uri="{FF2B5EF4-FFF2-40B4-BE49-F238E27FC236}">
                <a16:creationId xmlns:a16="http://schemas.microsoft.com/office/drawing/2014/main" xmlns="" id="{C8268AF4-2FE3-4DAC-9853-251481CD7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7620000" y="6553200"/>
            <a:ext cx="152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FF3300"/>
                </a:solidFill>
                <a:latin typeface="Verdana" panose="020B060403050404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2128B8-1DA0-4AC4-B76F-B3D3B88024B3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altLang="ru-RU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D2A39B56-D0FA-479B-8A8A-A97789FF3754}"/>
              </a:ext>
            </a:extLst>
          </p:cNvPr>
          <p:cNvGrpSpPr>
            <a:grpSpLocks/>
          </p:cNvGrpSpPr>
          <p:nvPr/>
        </p:nvGrpSpPr>
        <p:grpSpPr bwMode="auto">
          <a:xfrm>
            <a:off x="1703389" y="1447800"/>
            <a:ext cx="8713787" cy="3500438"/>
            <a:chOff x="179388" y="1447800"/>
            <a:chExt cx="8713787" cy="3500437"/>
          </a:xfrm>
        </p:grpSpPr>
        <p:sp>
          <p:nvSpPr>
            <p:cNvPr id="18" name="Скругленный прямоугольник 17">
              <a:extLst>
                <a:ext uri="{FF2B5EF4-FFF2-40B4-BE49-F238E27FC236}">
                  <a16:creationId xmlns:a16="http://schemas.microsoft.com/office/drawing/2014/main" xmlns="" id="{68FD149A-CFC4-4079-A0CE-47F2E50C9B90}"/>
                </a:ext>
              </a:extLst>
            </p:cNvPr>
            <p:cNvSpPr/>
            <p:nvPr/>
          </p:nvSpPr>
          <p:spPr>
            <a:xfrm>
              <a:off x="6110288" y="2697163"/>
              <a:ext cx="2736850" cy="935037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Соответствует ли задание возрастным особенностям?</a:t>
              </a:r>
            </a:p>
          </p:txBody>
        </p:sp>
        <p:sp>
          <p:nvSpPr>
            <p:cNvPr id="19" name="Скругленный прямоугольник 18">
              <a:extLst>
                <a:ext uri="{FF2B5EF4-FFF2-40B4-BE49-F238E27FC236}">
                  <a16:creationId xmlns:a16="http://schemas.microsoft.com/office/drawing/2014/main" xmlns="" id="{775FC66E-2CA6-40FA-AB65-E7C639962B42}"/>
                </a:ext>
              </a:extLst>
            </p:cNvPr>
            <p:cNvSpPr/>
            <p:nvPr/>
          </p:nvSpPr>
          <p:spPr>
            <a:xfrm>
              <a:off x="6043613" y="1447800"/>
              <a:ext cx="2736850" cy="9366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Понятна ли формулировка задания?</a:t>
              </a:r>
            </a:p>
          </p:txBody>
        </p:sp>
        <p:sp>
          <p:nvSpPr>
            <p:cNvPr id="29" name="Стрелка вправо 28">
              <a:extLst>
                <a:ext uri="{FF2B5EF4-FFF2-40B4-BE49-F238E27FC236}">
                  <a16:creationId xmlns:a16="http://schemas.microsoft.com/office/drawing/2014/main" xmlns="" id="{C3831D81-E38F-46FE-BF5F-14762497F521}"/>
                </a:ext>
              </a:extLst>
            </p:cNvPr>
            <p:cNvSpPr/>
            <p:nvPr/>
          </p:nvSpPr>
          <p:spPr>
            <a:xfrm rot="9123638">
              <a:off x="5345113" y="2065338"/>
              <a:ext cx="758825" cy="182562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Стрелка вправо 29">
              <a:extLst>
                <a:ext uri="{FF2B5EF4-FFF2-40B4-BE49-F238E27FC236}">
                  <a16:creationId xmlns:a16="http://schemas.microsoft.com/office/drawing/2014/main" xmlns="" id="{6489C35D-C412-4CE4-A687-2DD4027FA312}"/>
                </a:ext>
              </a:extLst>
            </p:cNvPr>
            <p:cNvSpPr/>
            <p:nvPr/>
          </p:nvSpPr>
          <p:spPr>
            <a:xfrm>
              <a:off x="2943225" y="3109913"/>
              <a:ext cx="431800" cy="161925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2" name="Скругленный прямоугольник 31">
              <a:extLst>
                <a:ext uri="{FF2B5EF4-FFF2-40B4-BE49-F238E27FC236}">
                  <a16:creationId xmlns:a16="http://schemas.microsoft.com/office/drawing/2014/main" xmlns="" id="{415B759B-D6DF-45CA-A173-37BBAC06302D}"/>
                </a:ext>
              </a:extLst>
            </p:cNvPr>
            <p:cNvSpPr/>
            <p:nvPr/>
          </p:nvSpPr>
          <p:spPr>
            <a:xfrm>
              <a:off x="179388" y="1570038"/>
              <a:ext cx="2736850" cy="9366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Соответствует ли критерий оценивания цели обучения?</a:t>
              </a:r>
            </a:p>
          </p:txBody>
        </p:sp>
        <p:sp>
          <p:nvSpPr>
            <p:cNvPr id="33" name="Скругленный прямоугольник 32">
              <a:extLst>
                <a:ext uri="{FF2B5EF4-FFF2-40B4-BE49-F238E27FC236}">
                  <a16:creationId xmlns:a16="http://schemas.microsoft.com/office/drawing/2014/main" xmlns="" id="{E85139AF-FB76-4D3D-B029-1FF88489AE87}"/>
                </a:ext>
              </a:extLst>
            </p:cNvPr>
            <p:cNvSpPr/>
            <p:nvPr/>
          </p:nvSpPr>
          <p:spPr>
            <a:xfrm>
              <a:off x="179388" y="2722563"/>
              <a:ext cx="2736850" cy="9366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Соответствует ли уровень мыслительных навыков критерию оценивания?</a:t>
              </a:r>
            </a:p>
          </p:txBody>
        </p:sp>
        <p:sp>
          <p:nvSpPr>
            <p:cNvPr id="37" name="Скругленный прямоугольник 36">
              <a:extLst>
                <a:ext uri="{FF2B5EF4-FFF2-40B4-BE49-F238E27FC236}">
                  <a16:creationId xmlns:a16="http://schemas.microsoft.com/office/drawing/2014/main" xmlns="" id="{466D51D6-6B17-4C7D-976E-C0F7F6D0D413}"/>
                </a:ext>
              </a:extLst>
            </p:cNvPr>
            <p:cNvSpPr/>
            <p:nvPr/>
          </p:nvSpPr>
          <p:spPr>
            <a:xfrm>
              <a:off x="219075" y="3946524"/>
              <a:ext cx="2736850" cy="9366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Соответствует ли задание критерию оценивания, уровню мыслительных навыков?</a:t>
              </a:r>
            </a:p>
          </p:txBody>
        </p:sp>
        <p:sp>
          <p:nvSpPr>
            <p:cNvPr id="41" name="Стрелка вправо 40">
              <a:extLst>
                <a:ext uri="{FF2B5EF4-FFF2-40B4-BE49-F238E27FC236}">
                  <a16:creationId xmlns:a16="http://schemas.microsoft.com/office/drawing/2014/main" xmlns="" id="{E18FC819-A535-400C-B9F0-A504301655FA}"/>
                </a:ext>
              </a:extLst>
            </p:cNvPr>
            <p:cNvSpPr/>
            <p:nvPr/>
          </p:nvSpPr>
          <p:spPr>
            <a:xfrm rot="12358138">
              <a:off x="5357813" y="3033713"/>
              <a:ext cx="758825" cy="182562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Стрелка вправо 42">
              <a:extLst>
                <a:ext uri="{FF2B5EF4-FFF2-40B4-BE49-F238E27FC236}">
                  <a16:creationId xmlns:a16="http://schemas.microsoft.com/office/drawing/2014/main" xmlns="" id="{488F2B60-CCF4-4A41-A38D-C64322C0D496}"/>
                </a:ext>
              </a:extLst>
            </p:cNvPr>
            <p:cNvSpPr/>
            <p:nvPr/>
          </p:nvSpPr>
          <p:spPr>
            <a:xfrm rot="20414159">
              <a:off x="2981325" y="4341812"/>
              <a:ext cx="431800" cy="161925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4" name="Стрелка вправо 43">
              <a:extLst>
                <a:ext uri="{FF2B5EF4-FFF2-40B4-BE49-F238E27FC236}">
                  <a16:creationId xmlns:a16="http://schemas.microsoft.com/office/drawing/2014/main" xmlns="" id="{602EB19F-0258-48E6-BBE0-0399866AADD7}"/>
                </a:ext>
              </a:extLst>
            </p:cNvPr>
            <p:cNvSpPr/>
            <p:nvPr/>
          </p:nvSpPr>
          <p:spPr>
            <a:xfrm rot="12402401">
              <a:off x="5711825" y="4333874"/>
              <a:ext cx="431800" cy="161925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5" name="Скругленный прямоугольник 44">
              <a:extLst>
                <a:ext uri="{FF2B5EF4-FFF2-40B4-BE49-F238E27FC236}">
                  <a16:creationId xmlns:a16="http://schemas.microsoft.com/office/drawing/2014/main" xmlns="" id="{C9444513-EB7B-40AE-AD34-EEC56A97B3B6}"/>
                </a:ext>
              </a:extLst>
            </p:cNvPr>
            <p:cNvSpPr/>
            <p:nvPr/>
          </p:nvSpPr>
          <p:spPr>
            <a:xfrm>
              <a:off x="6156325" y="4011612"/>
              <a:ext cx="2736850" cy="93662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Соответствуют ли дескрипторы / схема выставления баллов заданию?</a:t>
              </a:r>
            </a:p>
          </p:txBody>
        </p:sp>
        <p:sp>
          <p:nvSpPr>
            <p:cNvPr id="42" name="Стрелка вправо 41">
              <a:extLst>
                <a:ext uri="{FF2B5EF4-FFF2-40B4-BE49-F238E27FC236}">
                  <a16:creationId xmlns:a16="http://schemas.microsoft.com/office/drawing/2014/main" xmlns="" id="{CDB63ED5-98A7-4910-BEC7-02E3B5847CEA}"/>
                </a:ext>
              </a:extLst>
            </p:cNvPr>
            <p:cNvSpPr/>
            <p:nvPr/>
          </p:nvSpPr>
          <p:spPr>
            <a:xfrm rot="1329747">
              <a:off x="2922588" y="2065338"/>
              <a:ext cx="758825" cy="182562"/>
            </a:xfrm>
            <a:prstGeom prst="rightArrow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24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Номер слайда 1">
            <a:extLst>
              <a:ext uri="{FF2B5EF4-FFF2-40B4-BE49-F238E27FC236}">
                <a16:creationId xmlns:a16="http://schemas.microsoft.com/office/drawing/2014/main" xmlns="" id="{583AD42E-708B-4754-AA56-1C0E7B390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F0932E-5519-45DC-9912-EA2A70CE570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B26548D3-424B-44E5-909A-A9B82296670A}"/>
              </a:ext>
            </a:extLst>
          </p:cNvPr>
          <p:cNvSpPr txBox="1">
            <a:spLocks/>
          </p:cNvSpPr>
          <p:nvPr/>
        </p:nvSpPr>
        <p:spPr>
          <a:xfrm>
            <a:off x="1782763" y="228600"/>
            <a:ext cx="8686800" cy="6858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8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Суммативное оценивание за раздел: разработка </a:t>
            </a:r>
            <a:endParaRPr kumimoji="0" lang="en-US" altLang="ru-RU" sz="28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8916" name="Прямоугольник 3">
            <a:extLst>
              <a:ext uri="{FF2B5EF4-FFF2-40B4-BE49-F238E27FC236}">
                <a16:creationId xmlns:a16="http://schemas.microsoft.com/office/drawing/2014/main" xmlns="" id="{B50EDB7D-67FA-434D-A007-A73024EA6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7713" y="1447801"/>
            <a:ext cx="56388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Рекомендуется обратить внимание на составление дескрипторов, которые </a:t>
            </a:r>
            <a:r>
              <a:rPr kumimoji="0" lang="ru-RU" altLang="ru-RU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описывают каждый шаг выполнения задания</a:t>
            </a: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Описание каждого этапа выполнения задания посредством дескрипторов позволит учителю определить навыки и умения, которые вызывают затруднения у учащихся,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 также планировать и корректировать процесс обучения в дальнейшем. </a:t>
            </a:r>
          </a:p>
        </p:txBody>
      </p:sp>
      <p:pic>
        <p:nvPicPr>
          <p:cNvPr id="38917" name="Picture 2" descr="ÐÐ°ÑÑÐ¸Ð½ÐºÐ¸ Ð¿Ð¾ Ð·Ð°Ð¿ÑÐ¾ÑÑ Ð²ÑÐ²Ð¾Ð´">
            <a:extLst>
              <a:ext uri="{FF2B5EF4-FFF2-40B4-BE49-F238E27FC236}">
                <a16:creationId xmlns:a16="http://schemas.microsoft.com/office/drawing/2014/main" xmlns="" id="{2AF4EF76-DAB1-4AF9-BFF6-1C3BC8885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1827213"/>
            <a:ext cx="2200275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923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Free powerpoint template: www.brainybetty.com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7DC052-D219-4E91-A6E7-9A3F027A7DB4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49102" y="1774585"/>
            <a:ext cx="8154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0"/>
              </a:spcBef>
              <a:defRPr/>
            </a:pPr>
            <a:r>
              <a:rPr lang="ru-RU" alt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Рекомендации:</a:t>
            </a:r>
          </a:p>
          <a:p>
            <a:pPr marL="623932" lvl="0" indent="-395798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Ограничьте количество критериев оценивания</a:t>
            </a:r>
          </a:p>
          <a:p>
            <a:pPr marL="623932" lvl="0" indent="-395798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пытайтесь охватить всё</a:t>
            </a:r>
          </a:p>
          <a:p>
            <a:pPr marL="623932" lvl="0" indent="-395798" algn="just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Учитывайте объем и уровень цели обучения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19067" y="565681"/>
            <a:ext cx="59922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4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оценивания</a:t>
            </a:r>
            <a:endParaRPr lang="ru-RU" sz="4800" i="1" dirty="0"/>
          </a:p>
        </p:txBody>
      </p:sp>
      <p:pic>
        <p:nvPicPr>
          <p:cNvPr id="6" name="Picture 2" descr="Похожее изображение">
            <a:extLst>
              <a:ext uri="{FF2B5EF4-FFF2-40B4-BE49-F238E27FC236}">
                <a16:creationId xmlns:a16="http://schemas.microsoft.com/office/drawing/2014/main" xmlns="" id="{B166DDF1-02EC-4B09-94F1-E1611E051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332" y="3540097"/>
            <a:ext cx="2517807" cy="2516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068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>
            <a:extLst>
              <a:ext uri="{FF2B5EF4-FFF2-40B4-BE49-F238E27FC236}">
                <a16:creationId xmlns:a16="http://schemas.microsoft.com/office/drawing/2014/main" xmlns="" id="{3252AAE9-3808-47C6-9B42-08367F3AA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725" y="1219200"/>
            <a:ext cx="10496550" cy="4419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Цели: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обеспечить точной и</a:t>
            </a:r>
            <a:r>
              <a:rPr kumimoji="0" lang="en-US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надежной информацией по достижению обучаемых результатов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обеспечить единый подход в оценивании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углубить понимание об ожиданиях и о том, как выглядит</a:t>
            </a: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уровень учебных достижений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повысить эффективность выставления баллов</a:t>
            </a:r>
            <a:endParaRPr kumimoji="0" lang="en-US" altLang="ru-RU" sz="32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altLang="ru-RU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1507" name="Прямоугольник 3">
            <a:extLst>
              <a:ext uri="{FF2B5EF4-FFF2-40B4-BE49-F238E27FC236}">
                <a16:creationId xmlns:a16="http://schemas.microsoft.com/office/drawing/2014/main" xmlns="" id="{5E500FBF-4A34-452E-AFA0-72D173E12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5438" y="6424614"/>
            <a:ext cx="1905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1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Good, R., 2017</a:t>
            </a:r>
          </a:p>
        </p:txBody>
      </p:sp>
      <p:sp>
        <p:nvSpPr>
          <p:cNvPr id="21508" name="Номер слайда 1">
            <a:extLst>
              <a:ext uri="{FF2B5EF4-FFF2-40B4-BE49-F238E27FC236}">
                <a16:creationId xmlns:a16="http://schemas.microsoft.com/office/drawing/2014/main" xmlns="" id="{F48DEC98-7F0A-4943-8445-D5B0701C9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B71CE7-9E21-42A2-9C7A-2D6BCADB6EC5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E9437EC2-469C-4DF8-9DDE-466E4DB3043C}"/>
              </a:ext>
            </a:extLst>
          </p:cNvPr>
          <p:cNvSpPr txBox="1">
            <a:spLocks/>
          </p:cNvSpPr>
          <p:nvPr/>
        </p:nvSpPr>
        <p:spPr>
          <a:xfrm>
            <a:off x="2209801" y="152400"/>
            <a:ext cx="7796213" cy="12954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FF3300"/>
                </a:solidFill>
                <a:latin typeface="Arial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Суммативное оценивание за четверть – это стандартизированный процесс </a:t>
            </a:r>
            <a:endParaRPr kumimoji="0" lang="en-US" altLang="ru-RU" sz="32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3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xmlns="" id="{9EEFEF47-4658-41C4-AB2F-1B967D4080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1950" y="76200"/>
            <a:ext cx="8928100" cy="852488"/>
          </a:xfrm>
        </p:spPr>
        <p:txBody>
          <a:bodyPr>
            <a:normAutofit fontScale="90000"/>
          </a:bodyPr>
          <a:lstStyle/>
          <a:p>
            <a:r>
              <a:rPr lang="ru-RU" altLang="ru-RU" sz="36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составления заданий СОЧ</a:t>
            </a:r>
          </a:p>
        </p:txBody>
      </p:sp>
      <p:graphicFrame>
        <p:nvGraphicFramePr>
          <p:cNvPr id="6" name="Объект 20">
            <a:extLst>
              <a:ext uri="{FF2B5EF4-FFF2-40B4-BE49-F238E27FC236}">
                <a16:creationId xmlns:a16="http://schemas.microsoft.com/office/drawing/2014/main" xmlns="" id="{09B92399-C012-42A5-A343-D88F4391ACE4}"/>
              </a:ext>
            </a:extLst>
          </p:cNvPr>
          <p:cNvGraphicFramePr>
            <a:graphicFrameLocks/>
          </p:cNvGraphicFramePr>
          <p:nvPr/>
        </p:nvGraphicFramePr>
        <p:xfrm>
          <a:off x="2351586" y="887352"/>
          <a:ext cx="7556825" cy="4903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2" name="Номер слайда 2">
            <a:extLst>
              <a:ext uri="{FF2B5EF4-FFF2-40B4-BE49-F238E27FC236}">
                <a16:creationId xmlns:a16="http://schemas.microsoft.com/office/drawing/2014/main" xmlns="" id="{1D85B26E-A762-4A1F-8FF4-68FAE3C2FC13}"/>
              </a:ext>
            </a:extLst>
          </p:cNvPr>
          <p:cNvSpPr txBox="1">
            <a:spLocks/>
          </p:cNvSpPr>
          <p:nvPr/>
        </p:nvSpPr>
        <p:spPr bwMode="auto">
          <a:xfrm>
            <a:off x="9696451" y="6381751"/>
            <a:ext cx="7207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245" tIns="44122" rIns="88245" bIns="44122" anchor="ctr"/>
          <a:lstStyle>
            <a:lvl1pPr>
              <a:spcBef>
                <a:spcPct val="20000"/>
              </a:spcBef>
              <a:buClr>
                <a:srgbClr val="FF3300"/>
              </a:buCl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3300"/>
              </a:buClr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3300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3300"/>
              </a:buClr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3300"/>
              </a:buClr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DF535C-970B-44C9-BA2B-D17B55CFA5F7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55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Free powerpoint template: www.brainybetty.com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74B56-11AC-4494-8335-56756B6A4F51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2729" y="441064"/>
            <a:ext cx="1166128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/>
              <a:t>Рекомендации при разработке СОР и СОЧ:</a:t>
            </a:r>
          </a:p>
          <a:p>
            <a:pPr algn="ctr"/>
            <a:endParaRPr lang="ru-RU" sz="3200" i="1" dirty="0" smtClean="0"/>
          </a:p>
          <a:p>
            <a:r>
              <a:rPr lang="ru-RU" sz="2400" dirty="0" smtClean="0"/>
              <a:t>-язык формулировки утверждений или вопросов должен быть максимально</a:t>
            </a:r>
          </a:p>
          <a:p>
            <a:r>
              <a:rPr lang="ru-RU" sz="2400" dirty="0" smtClean="0"/>
              <a:t> простым и понятным для учащихся</a:t>
            </a:r>
          </a:p>
          <a:p>
            <a:r>
              <a:rPr lang="ru-RU" sz="2400" dirty="0" smtClean="0"/>
              <a:t>-</a:t>
            </a:r>
            <a:r>
              <a:rPr lang="ru-RU" sz="2400" dirty="0"/>
              <a:t>и</a:t>
            </a:r>
            <a:r>
              <a:rPr lang="ru-RU" sz="2400" dirty="0" smtClean="0"/>
              <a:t>нструкции должны быть простыми , точными и лаконичными</a:t>
            </a:r>
          </a:p>
          <a:p>
            <a:r>
              <a:rPr lang="ru-RU" sz="2400" dirty="0" smtClean="0"/>
              <a:t>-задание должно отражать важную и необходимую информацию.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к</a:t>
            </a:r>
            <a:r>
              <a:rPr lang="ru-RU" sz="2400" dirty="0" smtClean="0"/>
              <a:t>оличество вопросов должно соответствовать для демонстрации уровня усвоенных знаний и навыков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и</a:t>
            </a:r>
            <a:r>
              <a:rPr lang="ru-RU" sz="2400" dirty="0" smtClean="0"/>
              <a:t>спользуйте вопросы , стимулирующие воображение и творческие способности учащихся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-учитывайте возрастные особенности, языковые возможности, простоту изложения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931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Free powerpoint template: www.brainybetty.com</a:t>
            </a: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74B56-11AC-4494-8335-56756B6A4F51}" type="slidenum">
              <a:rPr kumimoji="0" lang="en-US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pic>
        <p:nvPicPr>
          <p:cNvPr id="1026" name="Picture 2" descr="https://fs.znanio.ru/d5af0e/ba/8d/73a2138dce26934564e07f4044546154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068" y="227245"/>
            <a:ext cx="9219304" cy="546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75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DC88EA-3053-4BBD-8CEB-9E18FCA1F008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altLang="en-US"/>
          </a:p>
        </p:txBody>
      </p:sp>
      <p:pic>
        <p:nvPicPr>
          <p:cNvPr id="1026" name="Picture 2" descr="https://ds04.infourok.ru/uploads/ex/0df2/0010c349-a7fe7486/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25" y="172122"/>
            <a:ext cx="9144000" cy="5593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0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024637-332A-4F4F-998D-81DE2137B9AB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altLang="en-US"/>
          </a:p>
        </p:txBody>
      </p:sp>
      <p:pic>
        <p:nvPicPr>
          <p:cNvPr id="2050" name="Picture 2" descr="https://ds04.infourok.ru/uploads/ex/0df2/0010c349-a7fe7486/img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914" y="322730"/>
            <a:ext cx="9144000" cy="6095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17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mtClean="0"/>
              <a:t>Free powerpoint template: www.brainybetty.com</a:t>
            </a:r>
            <a:endParaRPr lang="en-US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024637-332A-4F4F-998D-81DE2137B9AB}" type="slidenum">
              <a:rPr lang="en-US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altLang="en-US"/>
          </a:p>
        </p:txBody>
      </p:sp>
      <p:pic>
        <p:nvPicPr>
          <p:cNvPr id="1026" name="Picture 2" descr="http://900igr.net/up/datas/81604/0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135" y="183832"/>
            <a:ext cx="7272000" cy="545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09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</TotalTime>
  <Words>553</Words>
  <Application>Microsoft Office PowerPoint</Application>
  <PresentationFormat>Произвольный</PresentationFormat>
  <Paragraphs>121</Paragraphs>
  <Slides>15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Как разработать СОР и СОЧ?</vt:lpstr>
      <vt:lpstr>Презентация PowerPoint</vt:lpstr>
      <vt:lpstr>Презентация PowerPoint</vt:lpstr>
      <vt:lpstr>Презентация PowerPoint</vt:lpstr>
      <vt:lpstr>Презентация PowerPoint</vt:lpstr>
      <vt:lpstr> О чем думает учитель при разработке заданий?</vt:lpstr>
      <vt:lpstr>Презентация PowerPoint</vt:lpstr>
      <vt:lpstr>Презентация PowerPoint</vt:lpstr>
      <vt:lpstr>Презентация PowerPoint</vt:lpstr>
      <vt:lpstr>Алгоритм составления заданий СОЧ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MUZEL</cp:lastModifiedBy>
  <cp:revision>23</cp:revision>
  <dcterms:created xsi:type="dcterms:W3CDTF">2019-10-16T15:46:00Z</dcterms:created>
  <dcterms:modified xsi:type="dcterms:W3CDTF">2020-11-11T12:50:50Z</dcterms:modified>
</cp:coreProperties>
</file>