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  <p:sldMasterId id="2147483719" r:id="rId2"/>
    <p:sldMasterId id="2147483779" r:id="rId3"/>
    <p:sldMasterId id="2147483815" r:id="rId4"/>
  </p:sldMasterIdLst>
  <p:notesMasterIdLst>
    <p:notesMasterId r:id="rId22"/>
  </p:notesMasterIdLst>
  <p:sldIdLst>
    <p:sldId id="324" r:id="rId5"/>
    <p:sldId id="303" r:id="rId6"/>
    <p:sldId id="297" r:id="rId7"/>
    <p:sldId id="284" r:id="rId8"/>
    <p:sldId id="283" r:id="rId9"/>
    <p:sldId id="319" r:id="rId10"/>
    <p:sldId id="320" r:id="rId11"/>
    <p:sldId id="321" r:id="rId12"/>
    <p:sldId id="311" r:id="rId13"/>
    <p:sldId id="312" r:id="rId14"/>
    <p:sldId id="326" r:id="rId15"/>
    <p:sldId id="325" r:id="rId16"/>
    <p:sldId id="294" r:id="rId17"/>
    <p:sldId id="323" r:id="rId18"/>
    <p:sldId id="329" r:id="rId19"/>
    <p:sldId id="318" r:id="rId20"/>
    <p:sldId id="322" r:id="rId21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D3EA"/>
    <a:srgbClr val="000000"/>
    <a:srgbClr val="B92D14"/>
    <a:srgbClr val="35759D"/>
    <a:srgbClr val="35B19D"/>
    <a:srgbClr val="FFFF00"/>
    <a:srgbClr val="78A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00" autoAdjust="0"/>
    <p:restoredTop sz="95596" autoAdjust="0"/>
  </p:normalViewPr>
  <p:slideViewPr>
    <p:cSldViewPr>
      <p:cViewPr varScale="1">
        <p:scale>
          <a:sx n="79" d="100"/>
          <a:sy n="79" d="100"/>
        </p:scale>
        <p:origin x="30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D38DDC3-BDE8-4985-B14E-8683FA27332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3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36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48006" indent="0" algn="r">
              <a:buNone/>
              <a:defRPr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4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latin typeface="Lucida Sans Unicode"/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2DA2BF">
                  <a:tint val="20000"/>
                </a:srgbClr>
              </a:solidFill>
              <a:latin typeface="Lucida Sans Unicode"/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2758588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09131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36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1725">
                <a:solidFill>
                  <a:schemeClr val="tx1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2693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30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30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582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6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444296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38403328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320472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1012539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1875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20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42256906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3716" indent="0" algn="r">
              <a:buNone/>
              <a:defRPr sz="1050"/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24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3" y="6407946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225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anchor="ctr" compatLnSpc="1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7760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31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2729745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2"/>
            <a:ext cx="177747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2975932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3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36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48006" indent="0" algn="r">
              <a:buNone/>
              <a:defRPr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4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latin typeface="Lucida Sans Unicode"/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2DA2BF">
                  <a:tint val="20000"/>
                </a:srgbClr>
              </a:solidFill>
              <a:latin typeface="Lucida Sans Unicode"/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40973251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809781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36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1725">
                <a:solidFill>
                  <a:schemeClr val="tx1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67072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30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30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159296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6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444296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579574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083871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35695146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1875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20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31226486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3716" indent="0" algn="r">
              <a:buNone/>
              <a:defRPr sz="1050"/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24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3" y="6407946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225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anchor="ctr" compatLnSpc="1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68097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31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13110861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2"/>
            <a:ext cx="177747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25885554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3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36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48006" indent="0" algn="r">
              <a:buNone/>
              <a:defRPr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4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latin typeface="Lucida Sans Unicode"/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2DA2BF">
                  <a:tint val="20000"/>
                </a:srgbClr>
              </a:solidFill>
              <a:latin typeface="Lucida Sans Unicode"/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13617270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832644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36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1725">
                <a:solidFill>
                  <a:schemeClr val="tx1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39652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30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30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451849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7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1800" b="0">
                <a:solidFill>
                  <a:schemeClr val="bg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6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444296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6215482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717626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39005631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1875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20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9712954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3716" indent="0" algn="r">
              <a:buNone/>
              <a:defRPr sz="1050"/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24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3" y="6407946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white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white"/>
              </a:solidFill>
              <a:latin typeface="Lucida Sans Unicode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225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anchor="ctr" compatLnSpc="1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10244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31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34822963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2"/>
            <a:ext cx="177747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297031231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8/19/2020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6872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7329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7650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2118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34648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49368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18883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8898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D058F-B960-4439-B370-43D89816EE05}" type="datetimeFigureOut">
              <a:rPr lang="en-US" smtClean="0"/>
              <a:t>8/19/2020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9B06-CF2A-459A-8CBC-F18C1D67D2B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5491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76579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827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anchor="ctr" compatLnSpc="1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30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750"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3" y="6407946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50"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6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50" b="0"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3505197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rtl="0" eaLnBrk="1" latinLnBrk="0" hangingPunct="1">
        <a:spcBef>
          <a:spcPct val="0"/>
        </a:spcBef>
        <a:buNone/>
        <a:defRPr kumimoji="0" sz="3075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74320" indent="-192024" algn="l" rtl="0" eaLnBrk="1" latinLnBrk="0" hangingPunct="1">
        <a:spcBef>
          <a:spcPts val="3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025" kern="1200">
          <a:solidFill>
            <a:schemeClr val="tx1"/>
          </a:solidFill>
          <a:latin typeface="+mn-lt"/>
          <a:ea typeface="+mn-ea"/>
          <a:cs typeface="+mn-cs"/>
        </a:defRPr>
      </a:lvl1pPr>
      <a:lvl2pPr marL="466344" indent="-171450" algn="l" rtl="0" eaLnBrk="1" latinLnBrk="0" hangingPunct="1">
        <a:spcBef>
          <a:spcPts val="243"/>
        </a:spcBef>
        <a:buClr>
          <a:schemeClr val="accent1"/>
        </a:buClr>
        <a:buFont typeface="Verdana"/>
        <a:buChar char="◦"/>
        <a:defRPr kumimoji="0" sz="1725" kern="1200">
          <a:solidFill>
            <a:schemeClr val="tx1"/>
          </a:solidFill>
          <a:latin typeface="+mn-lt"/>
          <a:ea typeface="+mn-ea"/>
          <a:cs typeface="+mn-cs"/>
        </a:defRPr>
      </a:lvl2pPr>
      <a:lvl3pPr marL="644652" indent="-171450" algn="l" rtl="0" eaLnBrk="1" latinLnBrk="0" hangingPunct="1">
        <a:spcBef>
          <a:spcPts val="263"/>
        </a:spcBef>
        <a:buClr>
          <a:schemeClr val="accent2"/>
        </a:buClr>
        <a:buSzPct val="100000"/>
        <a:buFont typeface="Wingdings 2"/>
        <a:buChar char=""/>
        <a:defRPr kumimoji="0"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1450" algn="l" rtl="0" eaLnBrk="1" latinLnBrk="0" hangingPunct="1">
        <a:spcBef>
          <a:spcPts val="263"/>
        </a:spcBef>
        <a:buClr>
          <a:schemeClr val="accent2"/>
        </a:buClr>
        <a:buFont typeface="Wingdings 2"/>
        <a:buChar char=""/>
        <a:defRPr kumimoji="0" sz="142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171450" algn="l" rtl="0" eaLnBrk="1" latinLnBrk="0" hangingPunct="1">
        <a:spcBef>
          <a:spcPts val="263"/>
        </a:spcBef>
        <a:buClr>
          <a:schemeClr val="accent2"/>
        </a:buClr>
        <a:buFont typeface="Wingdings 2"/>
        <a:buChar char="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4305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71450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anchor="ctr" compatLnSpc="1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30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750"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3" y="6407946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50"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6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50" b="0"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1214331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rtl="0" eaLnBrk="1" latinLnBrk="0" hangingPunct="1">
        <a:spcBef>
          <a:spcPct val="0"/>
        </a:spcBef>
        <a:buNone/>
        <a:defRPr kumimoji="0" sz="3075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74320" indent="-192024" algn="l" rtl="0" eaLnBrk="1" latinLnBrk="0" hangingPunct="1">
        <a:spcBef>
          <a:spcPts val="3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025" kern="1200">
          <a:solidFill>
            <a:schemeClr val="tx1"/>
          </a:solidFill>
          <a:latin typeface="+mn-lt"/>
          <a:ea typeface="+mn-ea"/>
          <a:cs typeface="+mn-cs"/>
        </a:defRPr>
      </a:lvl1pPr>
      <a:lvl2pPr marL="466344" indent="-171450" algn="l" rtl="0" eaLnBrk="1" latinLnBrk="0" hangingPunct="1">
        <a:spcBef>
          <a:spcPts val="243"/>
        </a:spcBef>
        <a:buClr>
          <a:schemeClr val="accent1"/>
        </a:buClr>
        <a:buFont typeface="Verdana"/>
        <a:buChar char="◦"/>
        <a:defRPr kumimoji="0" sz="1725" kern="1200">
          <a:solidFill>
            <a:schemeClr val="tx1"/>
          </a:solidFill>
          <a:latin typeface="+mn-lt"/>
          <a:ea typeface="+mn-ea"/>
          <a:cs typeface="+mn-cs"/>
        </a:defRPr>
      </a:lvl2pPr>
      <a:lvl3pPr marL="644652" indent="-171450" algn="l" rtl="0" eaLnBrk="1" latinLnBrk="0" hangingPunct="1">
        <a:spcBef>
          <a:spcPts val="263"/>
        </a:spcBef>
        <a:buClr>
          <a:schemeClr val="accent2"/>
        </a:buClr>
        <a:buSzPct val="100000"/>
        <a:buFont typeface="Wingdings 2"/>
        <a:buChar char=""/>
        <a:defRPr kumimoji="0"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1450" algn="l" rtl="0" eaLnBrk="1" latinLnBrk="0" hangingPunct="1">
        <a:spcBef>
          <a:spcPts val="263"/>
        </a:spcBef>
        <a:buClr>
          <a:schemeClr val="accent2"/>
        </a:buClr>
        <a:buFont typeface="Wingdings 2"/>
        <a:buChar char=""/>
        <a:defRPr kumimoji="0" sz="142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171450" algn="l" rtl="0" eaLnBrk="1" latinLnBrk="0" hangingPunct="1">
        <a:spcBef>
          <a:spcPts val="263"/>
        </a:spcBef>
        <a:buClr>
          <a:schemeClr val="accent2"/>
        </a:buClr>
        <a:buFont typeface="Wingdings 2"/>
        <a:buChar char="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4305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71450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68580" tIns="34290" rIns="68580" bIns="34290" anchor="ctr" compatLnSpc="1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30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750"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3" y="6407946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50"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6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50" b="0">
                <a:solidFill>
                  <a:schemeClr val="tx1"/>
                </a:solidFill>
              </a:defRPr>
            </a:lvl1pPr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3665490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l" rtl="0" eaLnBrk="1" latinLnBrk="0" hangingPunct="1">
        <a:spcBef>
          <a:spcPct val="0"/>
        </a:spcBef>
        <a:buNone/>
        <a:defRPr kumimoji="0" sz="3075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74320" indent="-192024" algn="l" rtl="0" eaLnBrk="1" latinLnBrk="0" hangingPunct="1">
        <a:spcBef>
          <a:spcPts val="3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025" kern="1200">
          <a:solidFill>
            <a:schemeClr val="tx1"/>
          </a:solidFill>
          <a:latin typeface="+mn-lt"/>
          <a:ea typeface="+mn-ea"/>
          <a:cs typeface="+mn-cs"/>
        </a:defRPr>
      </a:lvl1pPr>
      <a:lvl2pPr marL="466344" indent="-171450" algn="l" rtl="0" eaLnBrk="1" latinLnBrk="0" hangingPunct="1">
        <a:spcBef>
          <a:spcPts val="243"/>
        </a:spcBef>
        <a:buClr>
          <a:schemeClr val="accent1"/>
        </a:buClr>
        <a:buFont typeface="Verdana"/>
        <a:buChar char="◦"/>
        <a:defRPr kumimoji="0" sz="1725" kern="1200">
          <a:solidFill>
            <a:schemeClr val="tx1"/>
          </a:solidFill>
          <a:latin typeface="+mn-lt"/>
          <a:ea typeface="+mn-ea"/>
          <a:cs typeface="+mn-cs"/>
        </a:defRPr>
      </a:lvl2pPr>
      <a:lvl3pPr marL="644652" indent="-171450" algn="l" rtl="0" eaLnBrk="1" latinLnBrk="0" hangingPunct="1">
        <a:spcBef>
          <a:spcPts val="263"/>
        </a:spcBef>
        <a:buClr>
          <a:schemeClr val="accent2"/>
        </a:buClr>
        <a:buSzPct val="100000"/>
        <a:buFont typeface="Wingdings 2"/>
        <a:buChar char=""/>
        <a:defRPr kumimoji="0"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1450" algn="l" rtl="0" eaLnBrk="1" latinLnBrk="0" hangingPunct="1">
        <a:spcBef>
          <a:spcPts val="263"/>
        </a:spcBef>
        <a:buClr>
          <a:schemeClr val="accent2"/>
        </a:buClr>
        <a:buFont typeface="Wingdings 2"/>
        <a:buChar char=""/>
        <a:defRPr kumimoji="0" sz="142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171450" algn="l" rtl="0" eaLnBrk="1" latinLnBrk="0" hangingPunct="1">
        <a:spcBef>
          <a:spcPts val="263"/>
        </a:spcBef>
        <a:buClr>
          <a:schemeClr val="accent2"/>
        </a:buClr>
        <a:buFont typeface="Wingdings 2"/>
        <a:buChar char="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4305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714500" indent="-171450" algn="l" rtl="0" eaLnBrk="1" latinLnBrk="0" hangingPunct="1">
        <a:spcBef>
          <a:spcPts val="263"/>
        </a:spcBef>
        <a:buClr>
          <a:schemeClr val="accent3"/>
        </a:buClr>
        <a:buFont typeface="Wingdings 2"/>
        <a:buChar char=""/>
        <a:defRPr kumimoji="0" sz="12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4C71EC6-210F-42DE-9C53-41977AD35B3D}" type="datetimeFigureOut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19.08.2020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/>
              </a:solidFill>
              <a:latin typeface="Lucida Sans Unicode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19B0651-EE4F-4900-A07F-96A6BFA9D0F0}" type="slidenum">
              <a:rPr lang="ru-RU" smtClean="0">
                <a:solidFill>
                  <a:prstClr val="black"/>
                </a:solidFill>
                <a:latin typeface="Lucida Sans Unicode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3422366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5886" y="1484784"/>
            <a:ext cx="4770530" cy="2646294"/>
          </a:xfrm>
        </p:spPr>
        <p:txBody>
          <a:bodyPr>
            <a:normAutofit/>
          </a:bodyPr>
          <a:lstStyle/>
          <a:p>
            <a:pPr algn="ctr"/>
            <a:r>
              <a:rPr lang="kk-KZ" sz="2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Түпқараған ауданы                                            Форт-Шевченко қаласы</a:t>
            </a:r>
            <a:br>
              <a:rPr lang="kk-KZ" sz="2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kk-KZ" sz="2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Жалау Мыңбаев мектеп-гимназиясы»</a:t>
            </a:r>
            <a:br>
              <a:rPr lang="kk-KZ" sz="2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көркем еңбек пәнінің мұғалімі                  Гулзира Калдыгулова  Сырымовна</a:t>
            </a:r>
            <a:endParaRPr lang="en-US" sz="2400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30778"/>
            <a:ext cx="2646294" cy="2700300"/>
          </a:xfrm>
          <a:prstGeom prst="rect">
            <a:avLst/>
          </a:prstGeom>
          <a:pattFill prst="pct5">
            <a:fgClr>
              <a:schemeClr val="accent1">
                <a:lumMod val="75000"/>
              </a:schemeClr>
            </a:fgClr>
            <a:bgClr>
              <a:schemeClr val="accent1">
                <a:lumMod val="75000"/>
              </a:schemeClr>
            </a:bgClr>
          </a:pattFill>
        </p:spPr>
      </p:pic>
    </p:spTree>
    <p:extLst>
      <p:ext uri="{BB962C8B-B14F-4D97-AF65-F5344CB8AC3E}">
        <p14:creationId xmlns:p14="http://schemas.microsoft.com/office/powerpoint/2010/main" val="366105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514" y="1322766"/>
            <a:ext cx="8796187" cy="1188132"/>
          </a:xfrm>
        </p:spPr>
        <p:txBody>
          <a:bodyPr>
            <a:normAutofit fontScale="90000"/>
          </a:bodyPr>
          <a:lstStyle/>
          <a:p>
            <a:pPr lvl="0" fontAlgn="base">
              <a:lnSpc>
                <a:spcPct val="100000"/>
              </a:lnSpc>
              <a:spcAft>
                <a:spcPct val="0"/>
              </a:spcAft>
            </a:pPr>
            <a:r>
              <a:rPr lang="kk-KZ" sz="27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Тақырып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r>
              <a:rPr lang="ru-RU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Көркем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еңбек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пәнін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қашыктан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оқытудағы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ерекшеліктер</a:t>
            </a:r>
            <a:r>
              <a:rPr lang="en-US" sz="2400" b="1" i="1" dirty="0">
                <a:solidFill>
                  <a:srgbClr val="7030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en-US" sz="2400" b="1" i="1" dirty="0">
                <a:solidFill>
                  <a:srgbClr val="7030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en-US" sz="2400" i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45" y="2078850"/>
            <a:ext cx="8316924" cy="3235010"/>
          </a:xfrm>
        </p:spPr>
      </p:pic>
    </p:spTree>
    <p:extLst>
      <p:ext uri="{BB962C8B-B14F-4D97-AF65-F5344CB8AC3E}">
        <p14:creationId xmlns:p14="http://schemas.microsoft.com/office/powerpoint/2010/main" val="339700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25706" y="1052737"/>
            <a:ext cx="4536504" cy="236151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05526" y="4239090"/>
            <a:ext cx="8838474" cy="1129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07000"/>
              </a:lnSpc>
              <a:spcAft>
                <a:spcPts val="0"/>
              </a:spcAft>
              <a:defRPr/>
            </a:pPr>
            <a:r>
              <a:rPr lang="kk-KZ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1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Көркем </a:t>
            </a:r>
            <a:r>
              <a:rPr lang="kk-KZ" sz="21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пәнін </a:t>
            </a:r>
            <a:r>
              <a:rPr lang="kk-KZ" sz="21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қашықтан оқытуда  ізденуді</a:t>
            </a:r>
            <a:r>
              <a:rPr lang="kk-KZ" sz="21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шығармашылық жұмыс жасауды, алыс – жақын шетелдердің озық тәжірибелерімен </a:t>
            </a:r>
            <a:r>
              <a:rPr lang="kk-KZ" sz="21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танысуды күнделікті өмірде қолдануды талап етеді</a:t>
            </a:r>
            <a:endParaRPr lang="en-US" sz="21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42030" y="4563126"/>
            <a:ext cx="5724636" cy="702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342900" fontAlgn="auto">
              <a:spcBef>
                <a:spcPts val="750"/>
              </a:spcBef>
              <a:spcAft>
                <a:spcPts val="0"/>
              </a:spcAft>
              <a:buClr>
                <a:srgbClr val="A53010"/>
              </a:buClr>
            </a:pPr>
            <a:endParaRPr lang="en-US" sz="1500" b="1" dirty="0">
              <a:solidFill>
                <a:srgbClr val="4D4D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342900" fontAlgn="auto">
              <a:spcBef>
                <a:spcPts val="750"/>
              </a:spcBef>
              <a:spcAft>
                <a:spcPts val="0"/>
              </a:spcAft>
              <a:buClr>
                <a:srgbClr val="A53010"/>
              </a:buClr>
            </a:pPr>
            <a:endParaRPr lang="kk-KZ" sz="18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5526" y="3414254"/>
            <a:ext cx="847894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1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Қашықтан</a:t>
            </a:r>
            <a:r>
              <a:rPr lang="en-US" sz="21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kk-KZ" sz="21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дың мақсаты</a:t>
            </a:r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–</a:t>
            </a:r>
            <a:r>
              <a:rPr lang="kk-KZ" sz="21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kk-KZ" sz="2100" dirty="0">
                <a:solidFill>
                  <a:srgbClr val="000000"/>
                </a:solidFill>
                <a:latin typeface="Times New Roman" panose="02020603050405020304" pitchFamily="18" charset="0"/>
              </a:rPr>
              <a:t>жеке адамды интелектуалды дамыту, ақпаратпен жұмыс жасай білуге үйрету</a:t>
            </a:r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val="3314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3573016"/>
            <a:ext cx="7218802" cy="205222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07000"/>
              </a:lnSpc>
              <a:spcBef>
                <a:spcPts val="675"/>
              </a:spcBef>
              <a:spcAft>
                <a:spcPts val="675"/>
              </a:spcAft>
              <a:buNone/>
            </a:pPr>
            <a:r>
              <a:rPr lang="en-US" sz="18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8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Көркем еңбек пәні бойынша қ</a:t>
            </a:r>
            <a:r>
              <a:rPr lang="en-US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ашықтан</a:t>
            </a:r>
            <a:r>
              <a:rPr lang="en-US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оқытудағы</a:t>
            </a:r>
            <a:r>
              <a:rPr lang="en-US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мұғалімдердің</a:t>
            </a:r>
            <a:r>
              <a:rPr lang="en-US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біліктілігін</a:t>
            </a:r>
            <a:r>
              <a:rPr lang="en-US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көтерудегі</a:t>
            </a:r>
            <a:r>
              <a:rPr lang="en-US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артықшылықтары</a:t>
            </a:r>
            <a:r>
              <a:rPr lang="en-US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кономикалық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оқытуға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кететін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шығыны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40%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кемиді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kk-KZ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Оқушылар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қашықтан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өз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білімдерін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жетілдіре</a:t>
            </a:r>
            <a:r>
              <a:rPr lang="kk-KZ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ді;                           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қпарат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жүй</a:t>
            </a:r>
            <a:r>
              <a:rPr lang="kk-KZ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лерін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пайдалану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мүмкіндігі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артады</a:t>
            </a:r>
            <a:r>
              <a:rPr lang="en-US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buNone/>
            </a:pPr>
            <a:endParaRPr lang="en-US" sz="13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79712" y="566683"/>
            <a:ext cx="4270619" cy="2538281"/>
          </a:xfrm>
          <a:prstGeom prst="rect">
            <a:avLst/>
          </a:prstGeom>
          <a:solidFill>
            <a:schemeClr val="bg2"/>
          </a:solidFill>
        </p:spPr>
      </p:pic>
    </p:spTree>
    <p:extLst>
      <p:ext uri="{BB962C8B-B14F-4D97-AF65-F5344CB8AC3E}">
        <p14:creationId xmlns:p14="http://schemas.microsoft.com/office/powerpoint/2010/main" val="335101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33" y="1916832"/>
            <a:ext cx="4698521" cy="30433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8054" y="1916833"/>
            <a:ext cx="3726414" cy="3043363"/>
          </a:xfrm>
          <a:prstGeom prst="rect">
            <a:avLst/>
          </a:prstGeom>
        </p:spPr>
      </p:pic>
      <p:sp>
        <p:nvSpPr>
          <p:cNvPr id="6" name="Пятиугольник 5"/>
          <p:cNvSpPr/>
          <p:nvPr/>
        </p:nvSpPr>
        <p:spPr>
          <a:xfrm>
            <a:off x="359533" y="332656"/>
            <a:ext cx="8424935" cy="59406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lnSpc>
                <a:spcPct val="107000"/>
              </a:lnSpc>
              <a:spcBef>
                <a:spcPts val="750"/>
              </a:spcBef>
              <a:spcAft>
                <a:spcPts val="0"/>
              </a:spcAft>
            </a:pPr>
            <a:r>
              <a:rPr lang="kk-KZ" sz="1500" b="1" i="1" dirty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Өз тәжірибемде маған қашықтан оқыту ұнады. Пайдасы мол, шығыны аз                                     Алғашқыда смартфонмен үстел үстінде видео сабақ жасауды үйрендім </a:t>
            </a:r>
            <a:endParaRPr lang="en-US" sz="1500" b="1" i="1" dirty="0">
              <a:solidFill>
                <a:srgbClr val="4472C4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78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9653" y="1154185"/>
            <a:ext cx="6104149" cy="438611"/>
          </a:xfrm>
        </p:spPr>
        <p:txBody>
          <a:bodyPr>
            <a:normAutofit fontScale="90000"/>
          </a:bodyPr>
          <a:lstStyle/>
          <a:p>
            <a:pPr marL="257175" indent="-257175">
              <a:lnSpc>
                <a:spcPct val="107000"/>
              </a:lnSpc>
              <a:spcBef>
                <a:spcPts val="750"/>
              </a:spcBef>
            </a:pPr>
            <a:r>
              <a:rPr lang="en-US" sz="2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2310" y="3314077"/>
            <a:ext cx="1960739" cy="22321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98" y="1801641"/>
            <a:ext cx="1458162" cy="1330262"/>
          </a:xfrm>
          <a:prstGeom prst="rect">
            <a:avLst/>
          </a:prstGeom>
        </p:spPr>
      </p:pic>
      <p:sp>
        <p:nvSpPr>
          <p:cNvPr id="5" name="Блок-схема: знак завершения 4"/>
          <p:cNvSpPr/>
          <p:nvPr/>
        </p:nvSpPr>
        <p:spPr>
          <a:xfrm>
            <a:off x="143631" y="516525"/>
            <a:ext cx="8696191" cy="488504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k-KZ" sz="135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Оқушыларға шағын видео сабақтар түсіріп Whatsapp</a:t>
            </a:r>
            <a:r>
              <a:rPr lang="en-US" sz="135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Messenger</a:t>
            </a:r>
            <a:r>
              <a:rPr lang="kk-KZ" sz="135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35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Mektep.edu.kz </a:t>
            </a:r>
            <a:r>
              <a:rPr lang="kk-KZ" sz="135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платформасына жібердім</a:t>
            </a:r>
            <a:endParaRPr lang="en-US" sz="1350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8822" y="1642689"/>
            <a:ext cx="4104456" cy="13785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5065" y="3319537"/>
            <a:ext cx="1494491" cy="22400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1571" y="3314077"/>
            <a:ext cx="1546928" cy="2271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61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9562" y="1700808"/>
            <a:ext cx="4212468" cy="34563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2150" y="1700808"/>
            <a:ext cx="2053699" cy="3471740"/>
          </a:xfrm>
          <a:prstGeom prst="rect">
            <a:avLst/>
          </a:prstGeom>
        </p:spPr>
      </p:pic>
      <p:sp>
        <p:nvSpPr>
          <p:cNvPr id="3" name="Пятиугольник 2"/>
          <p:cNvSpPr/>
          <p:nvPr/>
        </p:nvSpPr>
        <p:spPr>
          <a:xfrm>
            <a:off x="629562" y="332656"/>
            <a:ext cx="7614846" cy="47405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k-KZ" sz="12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Оқушылар үй жағдайында қол жетімді құрал-жабдықтармен тәжірибе жасап, видеоға түсіру арқылы кері байланыс жасап отырды</a:t>
            </a:r>
            <a:endParaRPr lang="en-US" sz="1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60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8295" y="2078850"/>
            <a:ext cx="8622450" cy="3780420"/>
          </a:xfrm>
          <a:prstGeom prst="rect">
            <a:avLst/>
          </a:prstGeom>
        </p:spPr>
      </p:pic>
      <p:sp>
        <p:nvSpPr>
          <p:cNvPr id="3" name="Прямоугольник с одним скругленным углом 2"/>
          <p:cNvSpPr/>
          <p:nvPr/>
        </p:nvSpPr>
        <p:spPr>
          <a:xfrm>
            <a:off x="499060" y="476672"/>
            <a:ext cx="8280920" cy="68580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k-KZ" sz="15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Ноутбукпен сабақты  түсіруді, монтаждауды, видео бағдарламаларды жазып алуды </a:t>
            </a:r>
            <a:r>
              <a:rPr lang="kk-KZ" sz="15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меңгердім.  Өз </a:t>
            </a:r>
            <a:r>
              <a:rPr lang="en-US" sz="15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YouTube </a:t>
            </a:r>
            <a:r>
              <a:rPr lang="kk-KZ" sz="15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каналымды ашып, сілтемесін </a:t>
            </a:r>
            <a:r>
              <a:rPr lang="kk-KZ" sz="135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35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Whatsapp</a:t>
            </a:r>
            <a:r>
              <a:rPr lang="en-US" sz="135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Messenger</a:t>
            </a:r>
            <a:r>
              <a:rPr lang="kk-KZ" sz="135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35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Mektep.edu.kz</a:t>
            </a:r>
            <a:r>
              <a:rPr lang="kk-KZ" sz="15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салып отырдым</a:t>
            </a:r>
            <a:endParaRPr lang="en-US" sz="1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20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9792" y="3429000"/>
            <a:ext cx="4806534" cy="810090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Кілем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тоқу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материалдары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құрал-жабдықтары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 noGrp="1"/>
          </p:cNvSpPr>
          <p:nvPr>
            <p:ph type="ctrTitle"/>
          </p:nvPr>
        </p:nvSpPr>
        <p:spPr>
          <a:xfrm>
            <a:off x="1925706" y="2356429"/>
            <a:ext cx="5616624" cy="82525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kk-KZ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9 сынып Көркем еңбек (қыздар) </a:t>
            </a:r>
          </a:p>
          <a:p>
            <a:pPr algn="ctr"/>
            <a:r>
              <a:rPr lang="kk-K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Бөлім Сәндік қолданбалы өнер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251520" y="620688"/>
            <a:ext cx="8748972" cy="84609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Smk.edu.kz</a:t>
            </a:r>
            <a:r>
              <a:rPr lang="kk-KZ" sz="1200" b="1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200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сайтынан, электронды оқулықтан дайын слайд жүктеп, өзгертулер енгізіп төменгідей </a:t>
            </a:r>
            <a:r>
              <a:rPr lang="kk-KZ" sz="1200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презентациялар </a:t>
            </a:r>
            <a:r>
              <a:rPr lang="kk-KZ" sz="1200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дайындадым</a:t>
            </a:r>
            <a:endParaRPr lang="en-US" sz="1200" kern="0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7592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3658" y="1862826"/>
            <a:ext cx="6172200" cy="1352742"/>
          </a:xfrm>
        </p:spPr>
        <p:txBody>
          <a:bodyPr/>
          <a:lstStyle/>
          <a:p>
            <a:r>
              <a:rPr lang="kk-K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9.1.6.4 шығармашылық жұмыстар жасау үшін әр түрлі технологиялар мен өнер материалдарын қолдану бойынша өзіндік (оригиналды) шешімдерді ұсыну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5900" y="1063228"/>
            <a:ext cx="5948418" cy="637580"/>
          </a:xfrm>
        </p:spPr>
        <p:txBody>
          <a:bodyPr>
            <a:noAutofit/>
          </a:bodyPr>
          <a:lstStyle/>
          <a:p>
            <a:pPr algn="ctr"/>
            <a:r>
              <a:rPr lang="kk-K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Сабақта қол жеткізетін оқу мақсаттары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765208" y="3158970"/>
            <a:ext cx="3842184" cy="63758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kk-KZ" sz="2100" dirty="0">
                <a:solidFill>
                  <a:srgbClr val="46464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Сабақтың мақсаты</a:t>
            </a:r>
            <a:endParaRPr lang="ru-RU" sz="2100" dirty="0">
              <a:solidFill>
                <a:srgbClr val="46464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1600200" y="3946861"/>
            <a:ext cx="6172200" cy="135274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fontAlgn="auto">
              <a:buClr>
                <a:srgbClr val="2DA2BF"/>
              </a:buClr>
              <a:defRPr/>
            </a:pPr>
            <a:r>
              <a:rPr lang="kk-KZ" sz="2025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Кілем тоқуға арналған құрал-жабдықтармен танысады; </a:t>
            </a:r>
            <a:endParaRPr lang="ru-RU" sz="2025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buClr>
                <a:srgbClr val="2DA2BF"/>
              </a:buClr>
              <a:defRPr/>
            </a:pPr>
            <a:r>
              <a:rPr lang="kk-KZ" sz="2025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Кілем тоқуға арналған материалдармен, шикізаттармен танысады; </a:t>
            </a:r>
            <a:endParaRPr lang="ru-RU" sz="2025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buClr>
                <a:srgbClr val="2DA2BF"/>
              </a:buClr>
              <a:defRPr/>
            </a:pPr>
            <a:r>
              <a:rPr lang="kk-KZ" sz="2025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Кілем тоқу технологиясын зерттейді;</a:t>
            </a:r>
            <a:endParaRPr lang="ru-RU" sz="2025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54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Алаша тоқу өнері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9533" y="1268760"/>
            <a:ext cx="8046893" cy="4093815"/>
          </a:xfrm>
        </p:spPr>
      </p:pic>
    </p:spTree>
    <p:extLst>
      <p:ext uri="{BB962C8B-B14F-4D97-AF65-F5344CB8AC3E}">
        <p14:creationId xmlns:p14="http://schemas.microsoft.com/office/powerpoint/2010/main" val="6637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484784"/>
            <a:ext cx="7020780" cy="4176464"/>
          </a:xfrm>
        </p:spPr>
      </p:pic>
      <p:sp>
        <p:nvSpPr>
          <p:cNvPr id="3" name="Скругленный прямоугольник 2"/>
          <p:cNvSpPr/>
          <p:nvPr/>
        </p:nvSpPr>
        <p:spPr>
          <a:xfrm>
            <a:off x="863588" y="476672"/>
            <a:ext cx="7416824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k-KZ" sz="15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Құрметті көркем еңбек пәнінің ұстаздары! Ұстаздарға ыңғайлы  </a:t>
            </a:r>
            <a:r>
              <a:rPr lang="en-US" sz="15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Camtasia Studio</a:t>
            </a:r>
            <a:r>
              <a:rPr lang="kk-KZ" sz="15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бағдарламасының видео нұсқаулығын сіздерге ұсынамын.</a:t>
            </a:r>
            <a:endParaRPr 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35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329646"/>
            <a:ext cx="3726414" cy="26815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58206"/>
            <a:ext cx="4374486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35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1700" y="1160749"/>
            <a:ext cx="5915025" cy="994172"/>
          </a:xfrm>
        </p:spPr>
        <p:txBody>
          <a:bodyPr>
            <a:normAutofit/>
          </a:bodyPr>
          <a:lstStyle/>
          <a:p>
            <a:pPr>
              <a:spcBef>
                <a:spcPts val="563"/>
              </a:spcBef>
            </a:pPr>
            <a:r>
              <a:rPr lang="en-US" sz="15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en-US" sz="15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45" y="1180735"/>
            <a:ext cx="3684437" cy="20593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8714" y="1160748"/>
            <a:ext cx="3853766" cy="22682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726" y="3573016"/>
            <a:ext cx="3851312" cy="23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13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36" y="1916832"/>
            <a:ext cx="3855961" cy="278666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50" y="1916832"/>
            <a:ext cx="3780420" cy="281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1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Untitled Project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1520" y="944725"/>
            <a:ext cx="8586954" cy="4280738"/>
          </a:xfrm>
        </p:spPr>
      </p:pic>
    </p:spTree>
    <p:extLst>
      <p:ext uri="{BB962C8B-B14F-4D97-AF65-F5344CB8AC3E}">
        <p14:creationId xmlns:p14="http://schemas.microsoft.com/office/powerpoint/2010/main" val="1086780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D3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510898"/>
            <a:ext cx="7560840" cy="1278141"/>
          </a:xfrm>
        </p:spPr>
        <p:txBody>
          <a:bodyPr>
            <a:normAutofit/>
          </a:bodyPr>
          <a:lstStyle/>
          <a:p>
            <a:pPr algn="ctr"/>
            <a:r>
              <a:rPr lang="kk-KZ" sz="4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Назарларыңызға рахмет!</a:t>
            </a:r>
            <a:endParaRPr lang="en-US" sz="40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30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770</TotalTime>
  <Words>206</Words>
  <Application>Microsoft Office PowerPoint</Application>
  <PresentationFormat>Экран (4:3)</PresentationFormat>
  <Paragraphs>24</Paragraphs>
  <Slides>17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9" baseType="lpstr">
      <vt:lpstr>Arial</vt:lpstr>
      <vt:lpstr>Calibri</vt:lpstr>
      <vt:lpstr>Calibri Light</vt:lpstr>
      <vt:lpstr>Lucida Sans Unicode</vt:lpstr>
      <vt:lpstr>Times New Roman</vt:lpstr>
      <vt:lpstr>Verdana</vt:lpstr>
      <vt:lpstr>Wingdings 2</vt:lpstr>
      <vt:lpstr>Wingdings 3</vt:lpstr>
      <vt:lpstr>Открытая</vt:lpstr>
      <vt:lpstr>1_Открытая</vt:lpstr>
      <vt:lpstr>6_Открытая</vt:lpstr>
      <vt:lpstr>Тема Office</vt:lpstr>
      <vt:lpstr>Түпқараған ауданы                                            Форт-Шевченко қаласы «Жалау Мыңбаев мектеп-гимназиясы» көркем еңбек пәнінің мұғалімі                  Гулзира Калдыгулова  Сырымовна</vt:lpstr>
      <vt:lpstr>Тақырып: Көркем еңбек пәнін қашыктан оқытудағы ерекшеліктер 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9 сынып Көркем еңбек (қыздар)  1 Бөлім Сәндік қолданбалы өнер</vt:lpstr>
      <vt:lpstr>Сабақта қол жеткізетін оқу мақсаттары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Назарларыңызға рахмет!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Калдыгулова Гулзира</dc:creator>
  <cp:lastModifiedBy>Калдыгулова Гулзира</cp:lastModifiedBy>
  <cp:revision>98</cp:revision>
  <dcterms:created xsi:type="dcterms:W3CDTF">2020-08-12T19:20:38Z</dcterms:created>
  <dcterms:modified xsi:type="dcterms:W3CDTF">2020-08-19T13:27:35Z</dcterms:modified>
</cp:coreProperties>
</file>