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94" r:id="rId2"/>
    <p:sldId id="258" r:id="rId3"/>
    <p:sldId id="487" r:id="rId4"/>
    <p:sldId id="490" r:id="rId5"/>
    <p:sldId id="491" r:id="rId6"/>
    <p:sldId id="493" r:id="rId7"/>
    <p:sldId id="290" r:id="rId8"/>
    <p:sldId id="285" r:id="rId9"/>
    <p:sldId id="289" r:id="rId10"/>
    <p:sldId id="303" r:id="rId11"/>
    <p:sldId id="312" r:id="rId12"/>
    <p:sldId id="374" r:id="rId13"/>
    <p:sldId id="383" r:id="rId14"/>
    <p:sldId id="377" r:id="rId15"/>
    <p:sldId id="378" r:id="rId16"/>
    <p:sldId id="379" r:id="rId17"/>
    <p:sldId id="313" r:id="rId18"/>
    <p:sldId id="314" r:id="rId19"/>
    <p:sldId id="321" r:id="rId20"/>
    <p:sldId id="496" r:id="rId21"/>
    <p:sldId id="328" r:id="rId22"/>
    <p:sldId id="498" r:id="rId23"/>
    <p:sldId id="330" r:id="rId24"/>
    <p:sldId id="333" r:id="rId25"/>
    <p:sldId id="334" r:id="rId26"/>
    <p:sldId id="336" r:id="rId27"/>
    <p:sldId id="340" r:id="rId28"/>
    <p:sldId id="344" r:id="rId29"/>
    <p:sldId id="345" r:id="rId30"/>
    <p:sldId id="349" r:id="rId31"/>
    <p:sldId id="362" r:id="rId32"/>
    <p:sldId id="364" r:id="rId33"/>
    <p:sldId id="365" r:id="rId34"/>
    <p:sldId id="292"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4342" autoAdjust="0"/>
  </p:normalViewPr>
  <p:slideViewPr>
    <p:cSldViewPr>
      <p:cViewPr>
        <p:scale>
          <a:sx n="80" d="100"/>
          <a:sy n="80" d="100"/>
        </p:scale>
        <p:origin x="-1074"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E4099E-6C58-44E7-AC05-84265030DB24}" type="doc">
      <dgm:prSet loTypeId="urn:microsoft.com/office/officeart/2005/8/layout/cycle5" loCatId="cycle" qsTypeId="urn:microsoft.com/office/officeart/2005/8/quickstyle/simple2" qsCatId="simple" csTypeId="urn:microsoft.com/office/officeart/2005/8/colors/accent0_2" csCatId="mainScheme" phldr="1"/>
      <dgm:spPr/>
      <dgm:t>
        <a:bodyPr/>
        <a:lstStyle/>
        <a:p>
          <a:endParaRPr lang="ru-RU"/>
        </a:p>
      </dgm:t>
    </dgm:pt>
    <dgm:pt modelId="{E5E559DA-80F9-4E48-8999-EBDB6EDC80F3}">
      <dgm:prSet phldrT="[Текст]"/>
      <dgm:spPr/>
      <dgm:t>
        <a:bodyPr/>
        <a:lstStyle/>
        <a:p>
          <a:r>
            <a:rPr lang="ru-RU" dirty="0"/>
            <a:t>1-кезең</a:t>
          </a:r>
        </a:p>
      </dgm:t>
    </dgm:pt>
    <dgm:pt modelId="{ABD39824-700C-4E5A-AC3E-F4F6E45FAF6A}" type="parTrans" cxnId="{9B7F83E9-C4CE-4C02-A3FD-A4A2DB62612C}">
      <dgm:prSet/>
      <dgm:spPr/>
      <dgm:t>
        <a:bodyPr/>
        <a:lstStyle/>
        <a:p>
          <a:endParaRPr lang="ru-RU"/>
        </a:p>
      </dgm:t>
    </dgm:pt>
    <dgm:pt modelId="{A23E8B5B-2E35-41A7-A437-B7D1C6BF3CBA}" type="sibTrans" cxnId="{9B7F83E9-C4CE-4C02-A3FD-A4A2DB62612C}">
      <dgm:prSet/>
      <dgm:spPr/>
      <dgm:t>
        <a:bodyPr/>
        <a:lstStyle/>
        <a:p>
          <a:endParaRPr lang="ru-RU"/>
        </a:p>
      </dgm:t>
    </dgm:pt>
    <dgm:pt modelId="{157CD85E-2CD5-4C61-B783-03D7785F977F}">
      <dgm:prSet phldrT="[Текст]"/>
      <dgm:spPr/>
      <dgm:t>
        <a:bodyPr/>
        <a:lstStyle/>
        <a:p>
          <a:r>
            <a:rPr lang="ru-RU" dirty="0"/>
            <a:t>2-кезең</a:t>
          </a:r>
        </a:p>
      </dgm:t>
    </dgm:pt>
    <dgm:pt modelId="{76BA3DA1-53AA-4BBE-9082-D88E2F749121}" type="parTrans" cxnId="{DF59372D-515D-466A-A8DE-550B8A95A3E5}">
      <dgm:prSet/>
      <dgm:spPr/>
      <dgm:t>
        <a:bodyPr/>
        <a:lstStyle/>
        <a:p>
          <a:endParaRPr lang="ru-RU"/>
        </a:p>
      </dgm:t>
    </dgm:pt>
    <dgm:pt modelId="{DDD6443E-DEB7-405C-85C4-BE69B6FEF45F}" type="sibTrans" cxnId="{DF59372D-515D-466A-A8DE-550B8A95A3E5}">
      <dgm:prSet/>
      <dgm:spPr/>
      <dgm:t>
        <a:bodyPr/>
        <a:lstStyle/>
        <a:p>
          <a:endParaRPr lang="ru-RU"/>
        </a:p>
      </dgm:t>
    </dgm:pt>
    <dgm:pt modelId="{FC45A9D7-BF5A-4E95-AD64-66ECA2F881B9}">
      <dgm:prSet phldrT="[Текст]"/>
      <dgm:spPr/>
      <dgm:t>
        <a:bodyPr/>
        <a:lstStyle/>
        <a:p>
          <a:r>
            <a:rPr lang="ru-RU" dirty="0"/>
            <a:t>3-кезең</a:t>
          </a:r>
        </a:p>
      </dgm:t>
    </dgm:pt>
    <dgm:pt modelId="{7EC77C22-8361-4076-AE02-9A0E6429E3A9}" type="parTrans" cxnId="{D7F91664-4297-4B23-A3DC-875C2A302A26}">
      <dgm:prSet/>
      <dgm:spPr/>
      <dgm:t>
        <a:bodyPr/>
        <a:lstStyle/>
        <a:p>
          <a:endParaRPr lang="ru-RU"/>
        </a:p>
      </dgm:t>
    </dgm:pt>
    <dgm:pt modelId="{A01D5C13-777B-4FE1-9FFE-051D75D57C08}" type="sibTrans" cxnId="{D7F91664-4297-4B23-A3DC-875C2A302A26}">
      <dgm:prSet/>
      <dgm:spPr/>
      <dgm:t>
        <a:bodyPr/>
        <a:lstStyle/>
        <a:p>
          <a:endParaRPr lang="ru-RU"/>
        </a:p>
      </dgm:t>
    </dgm:pt>
    <dgm:pt modelId="{B6E05326-2176-4F25-A01C-6C97148E783F}">
      <dgm:prSet phldrT="[Текст]"/>
      <dgm:spPr/>
      <dgm:t>
        <a:bodyPr/>
        <a:lstStyle/>
        <a:p>
          <a:r>
            <a:rPr lang="ru-RU" dirty="0"/>
            <a:t>4-кезең</a:t>
          </a:r>
        </a:p>
      </dgm:t>
    </dgm:pt>
    <dgm:pt modelId="{E2C16557-9FEF-4039-A870-3986DE1EBDE1}" type="parTrans" cxnId="{E3917D2B-865A-4FCA-BA5E-8AFEF59A89F1}">
      <dgm:prSet/>
      <dgm:spPr/>
      <dgm:t>
        <a:bodyPr/>
        <a:lstStyle/>
        <a:p>
          <a:endParaRPr lang="ru-RU"/>
        </a:p>
      </dgm:t>
    </dgm:pt>
    <dgm:pt modelId="{B6377C52-1567-4464-91DA-46E3C2EE410B}" type="sibTrans" cxnId="{E3917D2B-865A-4FCA-BA5E-8AFEF59A89F1}">
      <dgm:prSet/>
      <dgm:spPr/>
      <dgm:t>
        <a:bodyPr/>
        <a:lstStyle/>
        <a:p>
          <a:endParaRPr lang="ru-RU"/>
        </a:p>
      </dgm:t>
    </dgm:pt>
    <dgm:pt modelId="{307115EC-8F05-46F5-9591-BFBE86E95609}">
      <dgm:prSet phldrT="[Текст]"/>
      <dgm:spPr/>
      <dgm:t>
        <a:bodyPr/>
        <a:lstStyle/>
        <a:p>
          <a:r>
            <a:rPr lang="ru-RU" dirty="0"/>
            <a:t>5-кезең</a:t>
          </a:r>
        </a:p>
      </dgm:t>
    </dgm:pt>
    <dgm:pt modelId="{5B00554D-D37A-4D91-8F04-F35AE8D89CF8}" type="parTrans" cxnId="{71562BEB-7BA1-4981-9C48-8F576B4AB483}">
      <dgm:prSet/>
      <dgm:spPr/>
      <dgm:t>
        <a:bodyPr/>
        <a:lstStyle/>
        <a:p>
          <a:endParaRPr lang="ru-RU"/>
        </a:p>
      </dgm:t>
    </dgm:pt>
    <dgm:pt modelId="{43A20B8C-D2F5-4185-A5BF-2380A32718B8}" type="sibTrans" cxnId="{71562BEB-7BA1-4981-9C48-8F576B4AB483}">
      <dgm:prSet/>
      <dgm:spPr/>
      <dgm:t>
        <a:bodyPr/>
        <a:lstStyle/>
        <a:p>
          <a:endParaRPr lang="ru-RU"/>
        </a:p>
      </dgm:t>
    </dgm:pt>
    <dgm:pt modelId="{DE20C027-EE39-448F-B55B-E350B4B125B2}" type="pres">
      <dgm:prSet presAssocID="{E2E4099E-6C58-44E7-AC05-84265030DB24}" presName="cycle" presStyleCnt="0">
        <dgm:presLayoutVars>
          <dgm:dir/>
          <dgm:resizeHandles val="exact"/>
        </dgm:presLayoutVars>
      </dgm:prSet>
      <dgm:spPr/>
      <dgm:t>
        <a:bodyPr/>
        <a:lstStyle/>
        <a:p>
          <a:endParaRPr lang="ru-RU"/>
        </a:p>
      </dgm:t>
    </dgm:pt>
    <dgm:pt modelId="{EF000382-4E09-4C04-A82D-BD5363B9BAD8}" type="pres">
      <dgm:prSet presAssocID="{E5E559DA-80F9-4E48-8999-EBDB6EDC80F3}" presName="node" presStyleLbl="node1" presStyleIdx="0" presStyleCnt="5">
        <dgm:presLayoutVars>
          <dgm:bulletEnabled val="1"/>
        </dgm:presLayoutVars>
      </dgm:prSet>
      <dgm:spPr/>
      <dgm:t>
        <a:bodyPr/>
        <a:lstStyle/>
        <a:p>
          <a:endParaRPr lang="ru-RU"/>
        </a:p>
      </dgm:t>
    </dgm:pt>
    <dgm:pt modelId="{9339FF4E-3CA8-42FB-AE65-A85765809852}" type="pres">
      <dgm:prSet presAssocID="{E5E559DA-80F9-4E48-8999-EBDB6EDC80F3}" presName="spNode" presStyleCnt="0"/>
      <dgm:spPr/>
    </dgm:pt>
    <dgm:pt modelId="{B824A265-E3D5-40F1-9F53-6E38B6FEA4E9}" type="pres">
      <dgm:prSet presAssocID="{A23E8B5B-2E35-41A7-A437-B7D1C6BF3CBA}" presName="sibTrans" presStyleLbl="sibTrans1D1" presStyleIdx="0" presStyleCnt="5"/>
      <dgm:spPr/>
      <dgm:t>
        <a:bodyPr/>
        <a:lstStyle/>
        <a:p>
          <a:endParaRPr lang="ru-RU"/>
        </a:p>
      </dgm:t>
    </dgm:pt>
    <dgm:pt modelId="{E2E0A54A-2561-4A9C-AC13-9E917FB15C13}" type="pres">
      <dgm:prSet presAssocID="{157CD85E-2CD5-4C61-B783-03D7785F977F}" presName="node" presStyleLbl="node1" presStyleIdx="1" presStyleCnt="5">
        <dgm:presLayoutVars>
          <dgm:bulletEnabled val="1"/>
        </dgm:presLayoutVars>
      </dgm:prSet>
      <dgm:spPr/>
      <dgm:t>
        <a:bodyPr/>
        <a:lstStyle/>
        <a:p>
          <a:endParaRPr lang="ru-RU"/>
        </a:p>
      </dgm:t>
    </dgm:pt>
    <dgm:pt modelId="{D44EA8F4-6F9D-4E8E-83A1-0ACA3E1E8C8C}" type="pres">
      <dgm:prSet presAssocID="{157CD85E-2CD5-4C61-B783-03D7785F977F}" presName="spNode" presStyleCnt="0"/>
      <dgm:spPr/>
    </dgm:pt>
    <dgm:pt modelId="{AF8BCD9B-0FDF-4247-BC50-06F3F02D3A02}" type="pres">
      <dgm:prSet presAssocID="{DDD6443E-DEB7-405C-85C4-BE69B6FEF45F}" presName="sibTrans" presStyleLbl="sibTrans1D1" presStyleIdx="1" presStyleCnt="5"/>
      <dgm:spPr/>
      <dgm:t>
        <a:bodyPr/>
        <a:lstStyle/>
        <a:p>
          <a:endParaRPr lang="ru-RU"/>
        </a:p>
      </dgm:t>
    </dgm:pt>
    <dgm:pt modelId="{B413240D-72E3-4246-AA78-33D8FBCAC479}" type="pres">
      <dgm:prSet presAssocID="{FC45A9D7-BF5A-4E95-AD64-66ECA2F881B9}" presName="node" presStyleLbl="node1" presStyleIdx="2" presStyleCnt="5">
        <dgm:presLayoutVars>
          <dgm:bulletEnabled val="1"/>
        </dgm:presLayoutVars>
      </dgm:prSet>
      <dgm:spPr/>
      <dgm:t>
        <a:bodyPr/>
        <a:lstStyle/>
        <a:p>
          <a:endParaRPr lang="ru-RU"/>
        </a:p>
      </dgm:t>
    </dgm:pt>
    <dgm:pt modelId="{1A5F49DC-B910-461D-96EA-534D789117BA}" type="pres">
      <dgm:prSet presAssocID="{FC45A9D7-BF5A-4E95-AD64-66ECA2F881B9}" presName="spNode" presStyleCnt="0"/>
      <dgm:spPr/>
    </dgm:pt>
    <dgm:pt modelId="{726961ED-EB85-4417-91B2-D0DF4301AEBE}" type="pres">
      <dgm:prSet presAssocID="{A01D5C13-777B-4FE1-9FFE-051D75D57C08}" presName="sibTrans" presStyleLbl="sibTrans1D1" presStyleIdx="2" presStyleCnt="5"/>
      <dgm:spPr/>
      <dgm:t>
        <a:bodyPr/>
        <a:lstStyle/>
        <a:p>
          <a:endParaRPr lang="ru-RU"/>
        </a:p>
      </dgm:t>
    </dgm:pt>
    <dgm:pt modelId="{D31E0F94-4F70-45C4-956E-FF95FB102DC6}" type="pres">
      <dgm:prSet presAssocID="{B6E05326-2176-4F25-A01C-6C97148E783F}" presName="node" presStyleLbl="node1" presStyleIdx="3" presStyleCnt="5">
        <dgm:presLayoutVars>
          <dgm:bulletEnabled val="1"/>
        </dgm:presLayoutVars>
      </dgm:prSet>
      <dgm:spPr/>
      <dgm:t>
        <a:bodyPr/>
        <a:lstStyle/>
        <a:p>
          <a:endParaRPr lang="ru-RU"/>
        </a:p>
      </dgm:t>
    </dgm:pt>
    <dgm:pt modelId="{D4741781-62CB-4603-AF4F-46675243C9E3}" type="pres">
      <dgm:prSet presAssocID="{B6E05326-2176-4F25-A01C-6C97148E783F}" presName="spNode" presStyleCnt="0"/>
      <dgm:spPr/>
    </dgm:pt>
    <dgm:pt modelId="{514F874B-0597-4D35-94F2-C622A8346DE3}" type="pres">
      <dgm:prSet presAssocID="{B6377C52-1567-4464-91DA-46E3C2EE410B}" presName="sibTrans" presStyleLbl="sibTrans1D1" presStyleIdx="3" presStyleCnt="5"/>
      <dgm:spPr/>
      <dgm:t>
        <a:bodyPr/>
        <a:lstStyle/>
        <a:p>
          <a:endParaRPr lang="ru-RU"/>
        </a:p>
      </dgm:t>
    </dgm:pt>
    <dgm:pt modelId="{8928D379-C7ED-4B33-932E-7CAE159B46F2}" type="pres">
      <dgm:prSet presAssocID="{307115EC-8F05-46F5-9591-BFBE86E95609}" presName="node" presStyleLbl="node1" presStyleIdx="4" presStyleCnt="5">
        <dgm:presLayoutVars>
          <dgm:bulletEnabled val="1"/>
        </dgm:presLayoutVars>
      </dgm:prSet>
      <dgm:spPr/>
      <dgm:t>
        <a:bodyPr/>
        <a:lstStyle/>
        <a:p>
          <a:endParaRPr lang="ru-RU"/>
        </a:p>
      </dgm:t>
    </dgm:pt>
    <dgm:pt modelId="{8F571C4F-5AB2-4235-814B-764F627CC5CC}" type="pres">
      <dgm:prSet presAssocID="{307115EC-8F05-46F5-9591-BFBE86E95609}" presName="spNode" presStyleCnt="0"/>
      <dgm:spPr/>
    </dgm:pt>
    <dgm:pt modelId="{66278A30-9703-4E91-B1EC-48954ABB7AE2}" type="pres">
      <dgm:prSet presAssocID="{43A20B8C-D2F5-4185-A5BF-2380A32718B8}" presName="sibTrans" presStyleLbl="sibTrans1D1" presStyleIdx="4" presStyleCnt="5"/>
      <dgm:spPr/>
      <dgm:t>
        <a:bodyPr/>
        <a:lstStyle/>
        <a:p>
          <a:endParaRPr lang="ru-RU"/>
        </a:p>
      </dgm:t>
    </dgm:pt>
  </dgm:ptLst>
  <dgm:cxnLst>
    <dgm:cxn modelId="{78FC832B-E445-4B41-BF00-61BB47355EFB}" type="presOf" srcId="{307115EC-8F05-46F5-9591-BFBE86E95609}" destId="{8928D379-C7ED-4B33-932E-7CAE159B46F2}" srcOrd="0" destOrd="0" presId="urn:microsoft.com/office/officeart/2005/8/layout/cycle5"/>
    <dgm:cxn modelId="{DF59372D-515D-466A-A8DE-550B8A95A3E5}" srcId="{E2E4099E-6C58-44E7-AC05-84265030DB24}" destId="{157CD85E-2CD5-4C61-B783-03D7785F977F}" srcOrd="1" destOrd="0" parTransId="{76BA3DA1-53AA-4BBE-9082-D88E2F749121}" sibTransId="{DDD6443E-DEB7-405C-85C4-BE69B6FEF45F}"/>
    <dgm:cxn modelId="{9B7F83E9-C4CE-4C02-A3FD-A4A2DB62612C}" srcId="{E2E4099E-6C58-44E7-AC05-84265030DB24}" destId="{E5E559DA-80F9-4E48-8999-EBDB6EDC80F3}" srcOrd="0" destOrd="0" parTransId="{ABD39824-700C-4E5A-AC3E-F4F6E45FAF6A}" sibTransId="{A23E8B5B-2E35-41A7-A437-B7D1C6BF3CBA}"/>
    <dgm:cxn modelId="{2897C92C-1062-4FF8-9291-9A574E188A45}" type="presOf" srcId="{E5E559DA-80F9-4E48-8999-EBDB6EDC80F3}" destId="{EF000382-4E09-4C04-A82D-BD5363B9BAD8}" srcOrd="0" destOrd="0" presId="urn:microsoft.com/office/officeart/2005/8/layout/cycle5"/>
    <dgm:cxn modelId="{71562BEB-7BA1-4981-9C48-8F576B4AB483}" srcId="{E2E4099E-6C58-44E7-AC05-84265030DB24}" destId="{307115EC-8F05-46F5-9591-BFBE86E95609}" srcOrd="4" destOrd="0" parTransId="{5B00554D-D37A-4D91-8F04-F35AE8D89CF8}" sibTransId="{43A20B8C-D2F5-4185-A5BF-2380A32718B8}"/>
    <dgm:cxn modelId="{6BD05DD5-7002-4C6A-BF80-58D56BB38145}" type="presOf" srcId="{B6377C52-1567-4464-91DA-46E3C2EE410B}" destId="{514F874B-0597-4D35-94F2-C622A8346DE3}" srcOrd="0" destOrd="0" presId="urn:microsoft.com/office/officeart/2005/8/layout/cycle5"/>
    <dgm:cxn modelId="{D7F91664-4297-4B23-A3DC-875C2A302A26}" srcId="{E2E4099E-6C58-44E7-AC05-84265030DB24}" destId="{FC45A9D7-BF5A-4E95-AD64-66ECA2F881B9}" srcOrd="2" destOrd="0" parTransId="{7EC77C22-8361-4076-AE02-9A0E6429E3A9}" sibTransId="{A01D5C13-777B-4FE1-9FFE-051D75D57C08}"/>
    <dgm:cxn modelId="{1A7B940B-4E3F-48CA-A172-0F2181CC0CA2}" type="presOf" srcId="{E2E4099E-6C58-44E7-AC05-84265030DB24}" destId="{DE20C027-EE39-448F-B55B-E350B4B125B2}" srcOrd="0" destOrd="0" presId="urn:microsoft.com/office/officeart/2005/8/layout/cycle5"/>
    <dgm:cxn modelId="{210B7E9C-6368-4FEE-8A54-AD3904C5FD50}" type="presOf" srcId="{A23E8B5B-2E35-41A7-A437-B7D1C6BF3CBA}" destId="{B824A265-E3D5-40F1-9F53-6E38B6FEA4E9}" srcOrd="0" destOrd="0" presId="urn:microsoft.com/office/officeart/2005/8/layout/cycle5"/>
    <dgm:cxn modelId="{EEDB9914-105E-47AE-93E0-DCB35353E41C}" type="presOf" srcId="{FC45A9D7-BF5A-4E95-AD64-66ECA2F881B9}" destId="{B413240D-72E3-4246-AA78-33D8FBCAC479}" srcOrd="0" destOrd="0" presId="urn:microsoft.com/office/officeart/2005/8/layout/cycle5"/>
    <dgm:cxn modelId="{E472088F-C53E-4B81-8054-4DBF2767D3FA}" type="presOf" srcId="{DDD6443E-DEB7-405C-85C4-BE69B6FEF45F}" destId="{AF8BCD9B-0FDF-4247-BC50-06F3F02D3A02}" srcOrd="0" destOrd="0" presId="urn:microsoft.com/office/officeart/2005/8/layout/cycle5"/>
    <dgm:cxn modelId="{64F7F53B-0B80-4208-866F-FF2410B0B525}" type="presOf" srcId="{B6E05326-2176-4F25-A01C-6C97148E783F}" destId="{D31E0F94-4F70-45C4-956E-FF95FB102DC6}" srcOrd="0" destOrd="0" presId="urn:microsoft.com/office/officeart/2005/8/layout/cycle5"/>
    <dgm:cxn modelId="{643EA268-82D0-4CAE-AE75-DFD776C9D284}" type="presOf" srcId="{43A20B8C-D2F5-4185-A5BF-2380A32718B8}" destId="{66278A30-9703-4E91-B1EC-48954ABB7AE2}" srcOrd="0" destOrd="0" presId="urn:microsoft.com/office/officeart/2005/8/layout/cycle5"/>
    <dgm:cxn modelId="{655E3515-7078-44DF-9C27-F6BE52180207}" type="presOf" srcId="{157CD85E-2CD5-4C61-B783-03D7785F977F}" destId="{E2E0A54A-2561-4A9C-AC13-9E917FB15C13}" srcOrd="0" destOrd="0" presId="urn:microsoft.com/office/officeart/2005/8/layout/cycle5"/>
    <dgm:cxn modelId="{E3917D2B-865A-4FCA-BA5E-8AFEF59A89F1}" srcId="{E2E4099E-6C58-44E7-AC05-84265030DB24}" destId="{B6E05326-2176-4F25-A01C-6C97148E783F}" srcOrd="3" destOrd="0" parTransId="{E2C16557-9FEF-4039-A870-3986DE1EBDE1}" sibTransId="{B6377C52-1567-4464-91DA-46E3C2EE410B}"/>
    <dgm:cxn modelId="{BDF55694-DC54-4268-AD80-51C7223B526F}" type="presOf" srcId="{A01D5C13-777B-4FE1-9FFE-051D75D57C08}" destId="{726961ED-EB85-4417-91B2-D0DF4301AEBE}" srcOrd="0" destOrd="0" presId="urn:microsoft.com/office/officeart/2005/8/layout/cycle5"/>
    <dgm:cxn modelId="{42A5159F-490B-471A-8CD1-18AF4EE39F98}" type="presParOf" srcId="{DE20C027-EE39-448F-B55B-E350B4B125B2}" destId="{EF000382-4E09-4C04-A82D-BD5363B9BAD8}" srcOrd="0" destOrd="0" presId="urn:microsoft.com/office/officeart/2005/8/layout/cycle5"/>
    <dgm:cxn modelId="{6615BD01-8CA4-49A2-B13B-29F6F1D8241F}" type="presParOf" srcId="{DE20C027-EE39-448F-B55B-E350B4B125B2}" destId="{9339FF4E-3CA8-42FB-AE65-A85765809852}" srcOrd="1" destOrd="0" presId="urn:microsoft.com/office/officeart/2005/8/layout/cycle5"/>
    <dgm:cxn modelId="{F02A5686-DA8F-42C8-B0A7-BBE056C007E5}" type="presParOf" srcId="{DE20C027-EE39-448F-B55B-E350B4B125B2}" destId="{B824A265-E3D5-40F1-9F53-6E38B6FEA4E9}" srcOrd="2" destOrd="0" presId="urn:microsoft.com/office/officeart/2005/8/layout/cycle5"/>
    <dgm:cxn modelId="{51AD07CB-C626-4CC3-A947-8C389AE4EB44}" type="presParOf" srcId="{DE20C027-EE39-448F-B55B-E350B4B125B2}" destId="{E2E0A54A-2561-4A9C-AC13-9E917FB15C13}" srcOrd="3" destOrd="0" presId="urn:microsoft.com/office/officeart/2005/8/layout/cycle5"/>
    <dgm:cxn modelId="{0002FB72-5F39-4DE4-BDCC-E7A82F944435}" type="presParOf" srcId="{DE20C027-EE39-448F-B55B-E350B4B125B2}" destId="{D44EA8F4-6F9D-4E8E-83A1-0ACA3E1E8C8C}" srcOrd="4" destOrd="0" presId="urn:microsoft.com/office/officeart/2005/8/layout/cycle5"/>
    <dgm:cxn modelId="{26565451-F696-4871-85BD-5B2952CA4A81}" type="presParOf" srcId="{DE20C027-EE39-448F-B55B-E350B4B125B2}" destId="{AF8BCD9B-0FDF-4247-BC50-06F3F02D3A02}" srcOrd="5" destOrd="0" presId="urn:microsoft.com/office/officeart/2005/8/layout/cycle5"/>
    <dgm:cxn modelId="{DB086289-2D42-4091-8D71-1928A5F746E2}" type="presParOf" srcId="{DE20C027-EE39-448F-B55B-E350B4B125B2}" destId="{B413240D-72E3-4246-AA78-33D8FBCAC479}" srcOrd="6" destOrd="0" presId="urn:microsoft.com/office/officeart/2005/8/layout/cycle5"/>
    <dgm:cxn modelId="{9F846CB0-DD9C-4010-BB5C-D31F637C3ABF}" type="presParOf" srcId="{DE20C027-EE39-448F-B55B-E350B4B125B2}" destId="{1A5F49DC-B910-461D-96EA-534D789117BA}" srcOrd="7" destOrd="0" presId="urn:microsoft.com/office/officeart/2005/8/layout/cycle5"/>
    <dgm:cxn modelId="{1AE32505-CC70-4F71-84BA-A642F2E65E93}" type="presParOf" srcId="{DE20C027-EE39-448F-B55B-E350B4B125B2}" destId="{726961ED-EB85-4417-91B2-D0DF4301AEBE}" srcOrd="8" destOrd="0" presId="urn:microsoft.com/office/officeart/2005/8/layout/cycle5"/>
    <dgm:cxn modelId="{2C11A716-8A0F-4C73-8F68-C430FC9A8E33}" type="presParOf" srcId="{DE20C027-EE39-448F-B55B-E350B4B125B2}" destId="{D31E0F94-4F70-45C4-956E-FF95FB102DC6}" srcOrd="9" destOrd="0" presId="urn:microsoft.com/office/officeart/2005/8/layout/cycle5"/>
    <dgm:cxn modelId="{90310342-2B08-48D5-94BD-04721C557B6B}" type="presParOf" srcId="{DE20C027-EE39-448F-B55B-E350B4B125B2}" destId="{D4741781-62CB-4603-AF4F-46675243C9E3}" srcOrd="10" destOrd="0" presId="urn:microsoft.com/office/officeart/2005/8/layout/cycle5"/>
    <dgm:cxn modelId="{2646E35E-C400-4A07-AB11-17088300506C}" type="presParOf" srcId="{DE20C027-EE39-448F-B55B-E350B4B125B2}" destId="{514F874B-0597-4D35-94F2-C622A8346DE3}" srcOrd="11" destOrd="0" presId="urn:microsoft.com/office/officeart/2005/8/layout/cycle5"/>
    <dgm:cxn modelId="{2E2528CE-2582-4BE5-B6BA-3D0F17012CFB}" type="presParOf" srcId="{DE20C027-EE39-448F-B55B-E350B4B125B2}" destId="{8928D379-C7ED-4B33-932E-7CAE159B46F2}" srcOrd="12" destOrd="0" presId="urn:microsoft.com/office/officeart/2005/8/layout/cycle5"/>
    <dgm:cxn modelId="{5E38D133-4AD7-4138-9849-8AAE21F0706D}" type="presParOf" srcId="{DE20C027-EE39-448F-B55B-E350B4B125B2}" destId="{8F571C4F-5AB2-4235-814B-764F627CC5CC}" srcOrd="13" destOrd="0" presId="urn:microsoft.com/office/officeart/2005/8/layout/cycle5"/>
    <dgm:cxn modelId="{38EE5B64-976B-409C-A975-C3416776C4CF}" type="presParOf" srcId="{DE20C027-EE39-448F-B55B-E350B4B125B2}" destId="{66278A30-9703-4E91-B1EC-48954ABB7AE2}"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E4099E-6C58-44E7-AC05-84265030DB24}" type="doc">
      <dgm:prSet loTypeId="urn:microsoft.com/office/officeart/2005/8/layout/cycle5" loCatId="cycle" qsTypeId="urn:microsoft.com/office/officeart/2005/8/quickstyle/simple2" qsCatId="simple" csTypeId="urn:microsoft.com/office/officeart/2005/8/colors/accent0_2" csCatId="mainScheme" phldr="1"/>
      <dgm:spPr/>
      <dgm:t>
        <a:bodyPr/>
        <a:lstStyle/>
        <a:p>
          <a:endParaRPr lang="ru-RU"/>
        </a:p>
      </dgm:t>
    </dgm:pt>
    <dgm:pt modelId="{E5E559DA-80F9-4E48-8999-EBDB6EDC80F3}">
      <dgm:prSet phldrT="[Текст]"/>
      <dgm:spPr/>
      <dgm:t>
        <a:bodyPr/>
        <a:lstStyle/>
        <a:p>
          <a:r>
            <a:rPr lang="ru-RU" dirty="0" err="1"/>
            <a:t>Жоспарлау</a:t>
          </a:r>
          <a:r>
            <a:rPr lang="ru-RU" dirty="0"/>
            <a:t> </a:t>
          </a:r>
        </a:p>
      </dgm:t>
    </dgm:pt>
    <dgm:pt modelId="{ABD39824-700C-4E5A-AC3E-F4F6E45FAF6A}" type="parTrans" cxnId="{9B7F83E9-C4CE-4C02-A3FD-A4A2DB62612C}">
      <dgm:prSet/>
      <dgm:spPr/>
      <dgm:t>
        <a:bodyPr/>
        <a:lstStyle/>
        <a:p>
          <a:endParaRPr lang="ru-RU"/>
        </a:p>
      </dgm:t>
    </dgm:pt>
    <dgm:pt modelId="{A23E8B5B-2E35-41A7-A437-B7D1C6BF3CBA}" type="sibTrans" cxnId="{9B7F83E9-C4CE-4C02-A3FD-A4A2DB62612C}">
      <dgm:prSet/>
      <dgm:spPr/>
      <dgm:t>
        <a:bodyPr/>
        <a:lstStyle/>
        <a:p>
          <a:endParaRPr lang="ru-RU"/>
        </a:p>
      </dgm:t>
    </dgm:pt>
    <dgm:pt modelId="{157CD85E-2CD5-4C61-B783-03D7785F977F}">
      <dgm:prSet phldrT="[Текст]"/>
      <dgm:spPr/>
      <dgm:t>
        <a:bodyPr/>
        <a:lstStyle/>
        <a:p>
          <a:r>
            <a:rPr lang="ru-RU" dirty="0" err="1"/>
            <a:t>Құрастыру</a:t>
          </a:r>
          <a:r>
            <a:rPr lang="ru-RU" dirty="0"/>
            <a:t> </a:t>
          </a:r>
        </a:p>
      </dgm:t>
    </dgm:pt>
    <dgm:pt modelId="{76BA3DA1-53AA-4BBE-9082-D88E2F749121}" type="parTrans" cxnId="{DF59372D-515D-466A-A8DE-550B8A95A3E5}">
      <dgm:prSet/>
      <dgm:spPr/>
      <dgm:t>
        <a:bodyPr/>
        <a:lstStyle/>
        <a:p>
          <a:endParaRPr lang="ru-RU"/>
        </a:p>
      </dgm:t>
    </dgm:pt>
    <dgm:pt modelId="{DDD6443E-DEB7-405C-85C4-BE69B6FEF45F}" type="sibTrans" cxnId="{DF59372D-515D-466A-A8DE-550B8A95A3E5}">
      <dgm:prSet/>
      <dgm:spPr/>
      <dgm:t>
        <a:bodyPr/>
        <a:lstStyle/>
        <a:p>
          <a:endParaRPr lang="ru-RU"/>
        </a:p>
      </dgm:t>
    </dgm:pt>
    <dgm:pt modelId="{FC45A9D7-BF5A-4E95-AD64-66ECA2F881B9}">
      <dgm:prSet phldrT="[Текст]"/>
      <dgm:spPr/>
      <dgm:t>
        <a:bodyPr/>
        <a:lstStyle/>
        <a:p>
          <a:r>
            <a:rPr lang="ru-RU" dirty="0" err="1"/>
            <a:t>Сараптама</a:t>
          </a:r>
          <a:r>
            <a:rPr lang="ru-RU" dirty="0"/>
            <a:t> </a:t>
          </a:r>
          <a:r>
            <a:rPr lang="ru-RU" dirty="0" err="1"/>
            <a:t>жасау</a:t>
          </a:r>
          <a:endParaRPr lang="ru-RU" dirty="0"/>
        </a:p>
      </dgm:t>
    </dgm:pt>
    <dgm:pt modelId="{7EC77C22-8361-4076-AE02-9A0E6429E3A9}" type="parTrans" cxnId="{D7F91664-4297-4B23-A3DC-875C2A302A26}">
      <dgm:prSet/>
      <dgm:spPr/>
      <dgm:t>
        <a:bodyPr/>
        <a:lstStyle/>
        <a:p>
          <a:endParaRPr lang="ru-RU"/>
        </a:p>
      </dgm:t>
    </dgm:pt>
    <dgm:pt modelId="{A01D5C13-777B-4FE1-9FFE-051D75D57C08}" type="sibTrans" cxnId="{D7F91664-4297-4B23-A3DC-875C2A302A26}">
      <dgm:prSet/>
      <dgm:spPr/>
      <dgm:t>
        <a:bodyPr/>
        <a:lstStyle/>
        <a:p>
          <a:endParaRPr lang="ru-RU"/>
        </a:p>
      </dgm:t>
    </dgm:pt>
    <dgm:pt modelId="{B6E05326-2176-4F25-A01C-6C97148E783F}">
      <dgm:prSet phldrT="[Текст]"/>
      <dgm:spPr/>
      <dgm:t>
        <a:bodyPr/>
        <a:lstStyle/>
        <a:p>
          <a:r>
            <a:rPr lang="ru-RU" dirty="0" err="1"/>
            <a:t>Қолдану</a:t>
          </a:r>
          <a:r>
            <a:rPr lang="ru-RU" dirty="0"/>
            <a:t> </a:t>
          </a:r>
        </a:p>
      </dgm:t>
    </dgm:pt>
    <dgm:pt modelId="{E2C16557-9FEF-4039-A870-3986DE1EBDE1}" type="parTrans" cxnId="{E3917D2B-865A-4FCA-BA5E-8AFEF59A89F1}">
      <dgm:prSet/>
      <dgm:spPr/>
      <dgm:t>
        <a:bodyPr/>
        <a:lstStyle/>
        <a:p>
          <a:endParaRPr lang="ru-RU"/>
        </a:p>
      </dgm:t>
    </dgm:pt>
    <dgm:pt modelId="{B6377C52-1567-4464-91DA-46E3C2EE410B}" type="sibTrans" cxnId="{E3917D2B-865A-4FCA-BA5E-8AFEF59A89F1}">
      <dgm:prSet/>
      <dgm:spPr/>
      <dgm:t>
        <a:bodyPr/>
        <a:lstStyle/>
        <a:p>
          <a:endParaRPr lang="ru-RU"/>
        </a:p>
      </dgm:t>
    </dgm:pt>
    <dgm:pt modelId="{307115EC-8F05-46F5-9591-BFBE86E95609}">
      <dgm:prSet phldrT="[Текст]"/>
      <dgm:spPr/>
      <dgm:t>
        <a:bodyPr/>
        <a:lstStyle/>
        <a:p>
          <a:r>
            <a:rPr lang="kk-KZ" dirty="0"/>
            <a:t>Талдау </a:t>
          </a:r>
          <a:endParaRPr lang="ru-RU" dirty="0"/>
        </a:p>
      </dgm:t>
    </dgm:pt>
    <dgm:pt modelId="{5B00554D-D37A-4D91-8F04-F35AE8D89CF8}" type="parTrans" cxnId="{71562BEB-7BA1-4981-9C48-8F576B4AB483}">
      <dgm:prSet/>
      <dgm:spPr/>
      <dgm:t>
        <a:bodyPr/>
        <a:lstStyle/>
        <a:p>
          <a:endParaRPr lang="ru-RU"/>
        </a:p>
      </dgm:t>
    </dgm:pt>
    <dgm:pt modelId="{43A20B8C-D2F5-4185-A5BF-2380A32718B8}" type="sibTrans" cxnId="{71562BEB-7BA1-4981-9C48-8F576B4AB483}">
      <dgm:prSet/>
      <dgm:spPr/>
      <dgm:t>
        <a:bodyPr/>
        <a:lstStyle/>
        <a:p>
          <a:endParaRPr lang="ru-RU"/>
        </a:p>
      </dgm:t>
    </dgm:pt>
    <dgm:pt modelId="{DE20C027-EE39-448F-B55B-E350B4B125B2}" type="pres">
      <dgm:prSet presAssocID="{E2E4099E-6C58-44E7-AC05-84265030DB24}" presName="cycle" presStyleCnt="0">
        <dgm:presLayoutVars>
          <dgm:dir/>
          <dgm:resizeHandles val="exact"/>
        </dgm:presLayoutVars>
      </dgm:prSet>
      <dgm:spPr/>
      <dgm:t>
        <a:bodyPr/>
        <a:lstStyle/>
        <a:p>
          <a:endParaRPr lang="ru-RU"/>
        </a:p>
      </dgm:t>
    </dgm:pt>
    <dgm:pt modelId="{EF000382-4E09-4C04-A82D-BD5363B9BAD8}" type="pres">
      <dgm:prSet presAssocID="{E5E559DA-80F9-4E48-8999-EBDB6EDC80F3}" presName="node" presStyleLbl="node1" presStyleIdx="0" presStyleCnt="5">
        <dgm:presLayoutVars>
          <dgm:bulletEnabled val="1"/>
        </dgm:presLayoutVars>
      </dgm:prSet>
      <dgm:spPr/>
      <dgm:t>
        <a:bodyPr/>
        <a:lstStyle/>
        <a:p>
          <a:endParaRPr lang="ru-RU"/>
        </a:p>
      </dgm:t>
    </dgm:pt>
    <dgm:pt modelId="{9339FF4E-3CA8-42FB-AE65-A85765809852}" type="pres">
      <dgm:prSet presAssocID="{E5E559DA-80F9-4E48-8999-EBDB6EDC80F3}" presName="spNode" presStyleCnt="0"/>
      <dgm:spPr/>
    </dgm:pt>
    <dgm:pt modelId="{B824A265-E3D5-40F1-9F53-6E38B6FEA4E9}" type="pres">
      <dgm:prSet presAssocID="{A23E8B5B-2E35-41A7-A437-B7D1C6BF3CBA}" presName="sibTrans" presStyleLbl="sibTrans1D1" presStyleIdx="0" presStyleCnt="5"/>
      <dgm:spPr/>
      <dgm:t>
        <a:bodyPr/>
        <a:lstStyle/>
        <a:p>
          <a:endParaRPr lang="ru-RU"/>
        </a:p>
      </dgm:t>
    </dgm:pt>
    <dgm:pt modelId="{E2E0A54A-2561-4A9C-AC13-9E917FB15C13}" type="pres">
      <dgm:prSet presAssocID="{157CD85E-2CD5-4C61-B783-03D7785F977F}" presName="node" presStyleLbl="node1" presStyleIdx="1" presStyleCnt="5">
        <dgm:presLayoutVars>
          <dgm:bulletEnabled val="1"/>
        </dgm:presLayoutVars>
      </dgm:prSet>
      <dgm:spPr/>
      <dgm:t>
        <a:bodyPr/>
        <a:lstStyle/>
        <a:p>
          <a:endParaRPr lang="ru-RU"/>
        </a:p>
      </dgm:t>
    </dgm:pt>
    <dgm:pt modelId="{D44EA8F4-6F9D-4E8E-83A1-0ACA3E1E8C8C}" type="pres">
      <dgm:prSet presAssocID="{157CD85E-2CD5-4C61-B783-03D7785F977F}" presName="spNode" presStyleCnt="0"/>
      <dgm:spPr/>
    </dgm:pt>
    <dgm:pt modelId="{AF8BCD9B-0FDF-4247-BC50-06F3F02D3A02}" type="pres">
      <dgm:prSet presAssocID="{DDD6443E-DEB7-405C-85C4-BE69B6FEF45F}" presName="sibTrans" presStyleLbl="sibTrans1D1" presStyleIdx="1" presStyleCnt="5"/>
      <dgm:spPr/>
      <dgm:t>
        <a:bodyPr/>
        <a:lstStyle/>
        <a:p>
          <a:endParaRPr lang="ru-RU"/>
        </a:p>
      </dgm:t>
    </dgm:pt>
    <dgm:pt modelId="{B413240D-72E3-4246-AA78-33D8FBCAC479}" type="pres">
      <dgm:prSet presAssocID="{FC45A9D7-BF5A-4E95-AD64-66ECA2F881B9}" presName="node" presStyleLbl="node1" presStyleIdx="2" presStyleCnt="5">
        <dgm:presLayoutVars>
          <dgm:bulletEnabled val="1"/>
        </dgm:presLayoutVars>
      </dgm:prSet>
      <dgm:spPr/>
      <dgm:t>
        <a:bodyPr/>
        <a:lstStyle/>
        <a:p>
          <a:endParaRPr lang="ru-RU"/>
        </a:p>
      </dgm:t>
    </dgm:pt>
    <dgm:pt modelId="{1A5F49DC-B910-461D-96EA-534D789117BA}" type="pres">
      <dgm:prSet presAssocID="{FC45A9D7-BF5A-4E95-AD64-66ECA2F881B9}" presName="spNode" presStyleCnt="0"/>
      <dgm:spPr/>
    </dgm:pt>
    <dgm:pt modelId="{726961ED-EB85-4417-91B2-D0DF4301AEBE}" type="pres">
      <dgm:prSet presAssocID="{A01D5C13-777B-4FE1-9FFE-051D75D57C08}" presName="sibTrans" presStyleLbl="sibTrans1D1" presStyleIdx="2" presStyleCnt="5"/>
      <dgm:spPr/>
      <dgm:t>
        <a:bodyPr/>
        <a:lstStyle/>
        <a:p>
          <a:endParaRPr lang="ru-RU"/>
        </a:p>
      </dgm:t>
    </dgm:pt>
    <dgm:pt modelId="{D31E0F94-4F70-45C4-956E-FF95FB102DC6}" type="pres">
      <dgm:prSet presAssocID="{B6E05326-2176-4F25-A01C-6C97148E783F}" presName="node" presStyleLbl="node1" presStyleIdx="3" presStyleCnt="5">
        <dgm:presLayoutVars>
          <dgm:bulletEnabled val="1"/>
        </dgm:presLayoutVars>
      </dgm:prSet>
      <dgm:spPr/>
      <dgm:t>
        <a:bodyPr/>
        <a:lstStyle/>
        <a:p>
          <a:endParaRPr lang="ru-RU"/>
        </a:p>
      </dgm:t>
    </dgm:pt>
    <dgm:pt modelId="{D4741781-62CB-4603-AF4F-46675243C9E3}" type="pres">
      <dgm:prSet presAssocID="{B6E05326-2176-4F25-A01C-6C97148E783F}" presName="spNode" presStyleCnt="0"/>
      <dgm:spPr/>
    </dgm:pt>
    <dgm:pt modelId="{514F874B-0597-4D35-94F2-C622A8346DE3}" type="pres">
      <dgm:prSet presAssocID="{B6377C52-1567-4464-91DA-46E3C2EE410B}" presName="sibTrans" presStyleLbl="sibTrans1D1" presStyleIdx="3" presStyleCnt="5"/>
      <dgm:spPr/>
      <dgm:t>
        <a:bodyPr/>
        <a:lstStyle/>
        <a:p>
          <a:endParaRPr lang="ru-RU"/>
        </a:p>
      </dgm:t>
    </dgm:pt>
    <dgm:pt modelId="{8928D379-C7ED-4B33-932E-7CAE159B46F2}" type="pres">
      <dgm:prSet presAssocID="{307115EC-8F05-46F5-9591-BFBE86E95609}" presName="node" presStyleLbl="node1" presStyleIdx="4" presStyleCnt="5">
        <dgm:presLayoutVars>
          <dgm:bulletEnabled val="1"/>
        </dgm:presLayoutVars>
      </dgm:prSet>
      <dgm:spPr/>
      <dgm:t>
        <a:bodyPr/>
        <a:lstStyle/>
        <a:p>
          <a:endParaRPr lang="ru-RU"/>
        </a:p>
      </dgm:t>
    </dgm:pt>
    <dgm:pt modelId="{8F571C4F-5AB2-4235-814B-764F627CC5CC}" type="pres">
      <dgm:prSet presAssocID="{307115EC-8F05-46F5-9591-BFBE86E95609}" presName="spNode" presStyleCnt="0"/>
      <dgm:spPr/>
    </dgm:pt>
    <dgm:pt modelId="{66278A30-9703-4E91-B1EC-48954ABB7AE2}" type="pres">
      <dgm:prSet presAssocID="{43A20B8C-D2F5-4185-A5BF-2380A32718B8}" presName="sibTrans" presStyleLbl="sibTrans1D1" presStyleIdx="4" presStyleCnt="5"/>
      <dgm:spPr/>
      <dgm:t>
        <a:bodyPr/>
        <a:lstStyle/>
        <a:p>
          <a:endParaRPr lang="ru-RU"/>
        </a:p>
      </dgm:t>
    </dgm:pt>
  </dgm:ptLst>
  <dgm:cxnLst>
    <dgm:cxn modelId="{0E3B62D6-EB68-4107-9C35-BD1CBCF9FF83}" type="presOf" srcId="{B6E05326-2176-4F25-A01C-6C97148E783F}" destId="{D31E0F94-4F70-45C4-956E-FF95FB102DC6}" srcOrd="0" destOrd="0" presId="urn:microsoft.com/office/officeart/2005/8/layout/cycle5"/>
    <dgm:cxn modelId="{3A7F32E6-2DF5-4FF7-99D2-8A569948E92F}" type="presOf" srcId="{307115EC-8F05-46F5-9591-BFBE86E95609}" destId="{8928D379-C7ED-4B33-932E-7CAE159B46F2}" srcOrd="0" destOrd="0" presId="urn:microsoft.com/office/officeart/2005/8/layout/cycle5"/>
    <dgm:cxn modelId="{DF59372D-515D-466A-A8DE-550B8A95A3E5}" srcId="{E2E4099E-6C58-44E7-AC05-84265030DB24}" destId="{157CD85E-2CD5-4C61-B783-03D7785F977F}" srcOrd="1" destOrd="0" parTransId="{76BA3DA1-53AA-4BBE-9082-D88E2F749121}" sibTransId="{DDD6443E-DEB7-405C-85C4-BE69B6FEF45F}"/>
    <dgm:cxn modelId="{330E4A31-C3A6-4248-8DA7-B871CB038EA8}" type="presOf" srcId="{E2E4099E-6C58-44E7-AC05-84265030DB24}" destId="{DE20C027-EE39-448F-B55B-E350B4B125B2}" srcOrd="0" destOrd="0" presId="urn:microsoft.com/office/officeart/2005/8/layout/cycle5"/>
    <dgm:cxn modelId="{9B7F83E9-C4CE-4C02-A3FD-A4A2DB62612C}" srcId="{E2E4099E-6C58-44E7-AC05-84265030DB24}" destId="{E5E559DA-80F9-4E48-8999-EBDB6EDC80F3}" srcOrd="0" destOrd="0" parTransId="{ABD39824-700C-4E5A-AC3E-F4F6E45FAF6A}" sibTransId="{A23E8B5B-2E35-41A7-A437-B7D1C6BF3CBA}"/>
    <dgm:cxn modelId="{71562BEB-7BA1-4981-9C48-8F576B4AB483}" srcId="{E2E4099E-6C58-44E7-AC05-84265030DB24}" destId="{307115EC-8F05-46F5-9591-BFBE86E95609}" srcOrd="4" destOrd="0" parTransId="{5B00554D-D37A-4D91-8F04-F35AE8D89CF8}" sibTransId="{43A20B8C-D2F5-4185-A5BF-2380A32718B8}"/>
    <dgm:cxn modelId="{4C560716-5B50-4F2B-BD3E-B697B2AEB605}" type="presOf" srcId="{B6377C52-1567-4464-91DA-46E3C2EE410B}" destId="{514F874B-0597-4D35-94F2-C622A8346DE3}" srcOrd="0" destOrd="0" presId="urn:microsoft.com/office/officeart/2005/8/layout/cycle5"/>
    <dgm:cxn modelId="{C61F7D21-92BC-4A5D-A553-2BC9D3116DBA}" type="presOf" srcId="{FC45A9D7-BF5A-4E95-AD64-66ECA2F881B9}" destId="{B413240D-72E3-4246-AA78-33D8FBCAC479}" srcOrd="0" destOrd="0" presId="urn:microsoft.com/office/officeart/2005/8/layout/cycle5"/>
    <dgm:cxn modelId="{B14BF59B-AC4A-4964-880D-D6E4DECB6EB6}" type="presOf" srcId="{DDD6443E-DEB7-405C-85C4-BE69B6FEF45F}" destId="{AF8BCD9B-0FDF-4247-BC50-06F3F02D3A02}" srcOrd="0" destOrd="0" presId="urn:microsoft.com/office/officeart/2005/8/layout/cycle5"/>
    <dgm:cxn modelId="{D7F91664-4297-4B23-A3DC-875C2A302A26}" srcId="{E2E4099E-6C58-44E7-AC05-84265030DB24}" destId="{FC45A9D7-BF5A-4E95-AD64-66ECA2F881B9}" srcOrd="2" destOrd="0" parTransId="{7EC77C22-8361-4076-AE02-9A0E6429E3A9}" sibTransId="{A01D5C13-777B-4FE1-9FFE-051D75D57C08}"/>
    <dgm:cxn modelId="{7C3882F2-D2E9-4FE6-AD11-398738A88049}" type="presOf" srcId="{A01D5C13-777B-4FE1-9FFE-051D75D57C08}" destId="{726961ED-EB85-4417-91B2-D0DF4301AEBE}" srcOrd="0" destOrd="0" presId="urn:microsoft.com/office/officeart/2005/8/layout/cycle5"/>
    <dgm:cxn modelId="{19A56CBF-AD08-4AA2-9BBE-8050AD60F89A}" type="presOf" srcId="{43A20B8C-D2F5-4185-A5BF-2380A32718B8}" destId="{66278A30-9703-4E91-B1EC-48954ABB7AE2}" srcOrd="0" destOrd="0" presId="urn:microsoft.com/office/officeart/2005/8/layout/cycle5"/>
    <dgm:cxn modelId="{0D5B838B-4013-4442-AD2F-F53A1A4D680C}" type="presOf" srcId="{A23E8B5B-2E35-41A7-A437-B7D1C6BF3CBA}" destId="{B824A265-E3D5-40F1-9F53-6E38B6FEA4E9}" srcOrd="0" destOrd="0" presId="urn:microsoft.com/office/officeart/2005/8/layout/cycle5"/>
    <dgm:cxn modelId="{0C184038-D346-47B5-B652-CC8A496138C4}" type="presOf" srcId="{157CD85E-2CD5-4C61-B783-03D7785F977F}" destId="{E2E0A54A-2561-4A9C-AC13-9E917FB15C13}" srcOrd="0" destOrd="0" presId="urn:microsoft.com/office/officeart/2005/8/layout/cycle5"/>
    <dgm:cxn modelId="{E3917D2B-865A-4FCA-BA5E-8AFEF59A89F1}" srcId="{E2E4099E-6C58-44E7-AC05-84265030DB24}" destId="{B6E05326-2176-4F25-A01C-6C97148E783F}" srcOrd="3" destOrd="0" parTransId="{E2C16557-9FEF-4039-A870-3986DE1EBDE1}" sibTransId="{B6377C52-1567-4464-91DA-46E3C2EE410B}"/>
    <dgm:cxn modelId="{A8D7DF01-72E5-4DE4-ABFB-2E715B889B3C}" type="presOf" srcId="{E5E559DA-80F9-4E48-8999-EBDB6EDC80F3}" destId="{EF000382-4E09-4C04-A82D-BD5363B9BAD8}" srcOrd="0" destOrd="0" presId="urn:microsoft.com/office/officeart/2005/8/layout/cycle5"/>
    <dgm:cxn modelId="{C4E64D5B-3F83-4832-A5DE-647F232B12D5}" type="presParOf" srcId="{DE20C027-EE39-448F-B55B-E350B4B125B2}" destId="{EF000382-4E09-4C04-A82D-BD5363B9BAD8}" srcOrd="0" destOrd="0" presId="urn:microsoft.com/office/officeart/2005/8/layout/cycle5"/>
    <dgm:cxn modelId="{FF222259-340B-41AB-8523-73503C9AEED8}" type="presParOf" srcId="{DE20C027-EE39-448F-B55B-E350B4B125B2}" destId="{9339FF4E-3CA8-42FB-AE65-A85765809852}" srcOrd="1" destOrd="0" presId="urn:microsoft.com/office/officeart/2005/8/layout/cycle5"/>
    <dgm:cxn modelId="{839A978B-E07E-44F8-B390-FE7D811CC9D6}" type="presParOf" srcId="{DE20C027-EE39-448F-B55B-E350B4B125B2}" destId="{B824A265-E3D5-40F1-9F53-6E38B6FEA4E9}" srcOrd="2" destOrd="0" presId="urn:microsoft.com/office/officeart/2005/8/layout/cycle5"/>
    <dgm:cxn modelId="{D7FAAF48-E47C-4297-8F56-C983E7A097EC}" type="presParOf" srcId="{DE20C027-EE39-448F-B55B-E350B4B125B2}" destId="{E2E0A54A-2561-4A9C-AC13-9E917FB15C13}" srcOrd="3" destOrd="0" presId="urn:microsoft.com/office/officeart/2005/8/layout/cycle5"/>
    <dgm:cxn modelId="{BFE8660D-C318-4ADD-9D45-2B890F51C2B5}" type="presParOf" srcId="{DE20C027-EE39-448F-B55B-E350B4B125B2}" destId="{D44EA8F4-6F9D-4E8E-83A1-0ACA3E1E8C8C}" srcOrd="4" destOrd="0" presId="urn:microsoft.com/office/officeart/2005/8/layout/cycle5"/>
    <dgm:cxn modelId="{06D0577C-900D-4CE1-B5FB-6EB5B8449786}" type="presParOf" srcId="{DE20C027-EE39-448F-B55B-E350B4B125B2}" destId="{AF8BCD9B-0FDF-4247-BC50-06F3F02D3A02}" srcOrd="5" destOrd="0" presId="urn:microsoft.com/office/officeart/2005/8/layout/cycle5"/>
    <dgm:cxn modelId="{2407D79A-0326-4A96-B96B-CA32CC53C233}" type="presParOf" srcId="{DE20C027-EE39-448F-B55B-E350B4B125B2}" destId="{B413240D-72E3-4246-AA78-33D8FBCAC479}" srcOrd="6" destOrd="0" presId="urn:microsoft.com/office/officeart/2005/8/layout/cycle5"/>
    <dgm:cxn modelId="{9F569878-329C-4543-B139-A37CBB1D70B5}" type="presParOf" srcId="{DE20C027-EE39-448F-B55B-E350B4B125B2}" destId="{1A5F49DC-B910-461D-96EA-534D789117BA}" srcOrd="7" destOrd="0" presId="urn:microsoft.com/office/officeart/2005/8/layout/cycle5"/>
    <dgm:cxn modelId="{1C222DD3-8C32-4D16-824F-102DA5821136}" type="presParOf" srcId="{DE20C027-EE39-448F-B55B-E350B4B125B2}" destId="{726961ED-EB85-4417-91B2-D0DF4301AEBE}" srcOrd="8" destOrd="0" presId="urn:microsoft.com/office/officeart/2005/8/layout/cycle5"/>
    <dgm:cxn modelId="{496A3407-1489-4C96-A0CE-BA484B976AB2}" type="presParOf" srcId="{DE20C027-EE39-448F-B55B-E350B4B125B2}" destId="{D31E0F94-4F70-45C4-956E-FF95FB102DC6}" srcOrd="9" destOrd="0" presId="urn:microsoft.com/office/officeart/2005/8/layout/cycle5"/>
    <dgm:cxn modelId="{EFA3EB88-2293-4BA1-BCED-6B73A66B1E92}" type="presParOf" srcId="{DE20C027-EE39-448F-B55B-E350B4B125B2}" destId="{D4741781-62CB-4603-AF4F-46675243C9E3}" srcOrd="10" destOrd="0" presId="urn:microsoft.com/office/officeart/2005/8/layout/cycle5"/>
    <dgm:cxn modelId="{DC6ABC60-60B2-492C-853B-5D0ABC6DF95D}" type="presParOf" srcId="{DE20C027-EE39-448F-B55B-E350B4B125B2}" destId="{514F874B-0597-4D35-94F2-C622A8346DE3}" srcOrd="11" destOrd="0" presId="urn:microsoft.com/office/officeart/2005/8/layout/cycle5"/>
    <dgm:cxn modelId="{C2E9C796-B330-49F7-AEFD-E90CD8D9EF56}" type="presParOf" srcId="{DE20C027-EE39-448F-B55B-E350B4B125B2}" destId="{8928D379-C7ED-4B33-932E-7CAE159B46F2}" srcOrd="12" destOrd="0" presId="urn:microsoft.com/office/officeart/2005/8/layout/cycle5"/>
    <dgm:cxn modelId="{495E8A64-1165-49BC-A0BD-3793C412B9D1}" type="presParOf" srcId="{DE20C027-EE39-448F-B55B-E350B4B125B2}" destId="{8F571C4F-5AB2-4235-814B-764F627CC5CC}" srcOrd="13" destOrd="0" presId="urn:microsoft.com/office/officeart/2005/8/layout/cycle5"/>
    <dgm:cxn modelId="{AC1A673C-19FC-43BD-A1D7-BCDB5905551E}" type="presParOf" srcId="{DE20C027-EE39-448F-B55B-E350B4B125B2}" destId="{66278A30-9703-4E91-B1EC-48954ABB7AE2}"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8034CF-D116-4682-A013-EAB72E66694E}" type="doc">
      <dgm:prSet loTypeId="urn:microsoft.com/office/officeart/2005/8/layout/hierarchy3" loCatId="list" qsTypeId="urn:microsoft.com/office/officeart/2005/8/quickstyle/simple3" qsCatId="simple" csTypeId="urn:microsoft.com/office/officeart/2005/8/colors/accent2_5" csCatId="accent2" phldr="1"/>
      <dgm:spPr/>
      <dgm:t>
        <a:bodyPr/>
        <a:lstStyle/>
        <a:p>
          <a:endParaRPr lang="ru-RU"/>
        </a:p>
      </dgm:t>
    </dgm:pt>
    <dgm:pt modelId="{C20F6664-6901-49B0-8284-7D8915004EBF}">
      <dgm:prSet phldrT="[Текст]" custT="1">
        <dgm:style>
          <a:lnRef idx="1">
            <a:schemeClr val="accent1"/>
          </a:lnRef>
          <a:fillRef idx="3">
            <a:schemeClr val="accent1"/>
          </a:fillRef>
          <a:effectRef idx="2">
            <a:schemeClr val="accent1"/>
          </a:effectRef>
          <a:fontRef idx="minor">
            <a:schemeClr val="lt1"/>
          </a:fontRef>
        </dgm:style>
      </dgm:prSet>
      <dgm:spPr/>
      <dgm:t>
        <a:bodyPr/>
        <a:lstStyle/>
        <a:p>
          <a:r>
            <a:rPr lang="kk-KZ" sz="2400" b="1" dirty="0">
              <a:solidFill>
                <a:schemeClr val="bg1"/>
              </a:solidFill>
              <a:latin typeface="Times New Roman" pitchFamily="18" charset="0"/>
              <a:cs typeface="Times New Roman" pitchFamily="18" charset="0"/>
            </a:rPr>
            <a:t>Жабық тапсырмалар</a:t>
          </a:r>
          <a:endParaRPr lang="ru-RU" sz="2400" b="1" dirty="0">
            <a:solidFill>
              <a:schemeClr val="bg1"/>
            </a:solidFill>
            <a:latin typeface="Times New Roman" pitchFamily="18" charset="0"/>
            <a:cs typeface="Times New Roman" pitchFamily="18" charset="0"/>
          </a:endParaRPr>
        </a:p>
      </dgm:t>
    </dgm:pt>
    <dgm:pt modelId="{69D89FD9-A687-4D1C-81A8-416E0330D2AC}" type="parTrans" cxnId="{7B6F35D2-6035-432D-BFCA-AD85C9B103CD}">
      <dgm:prSet/>
      <dgm:spPr/>
      <dgm:t>
        <a:bodyPr/>
        <a:lstStyle/>
        <a:p>
          <a:endParaRPr lang="ru-RU"/>
        </a:p>
      </dgm:t>
    </dgm:pt>
    <dgm:pt modelId="{E3EC66C1-D75A-42B0-8746-5D9DAC263552}" type="sibTrans" cxnId="{7B6F35D2-6035-432D-BFCA-AD85C9B103CD}">
      <dgm:prSet/>
      <dgm:spPr/>
      <dgm:t>
        <a:bodyPr/>
        <a:lstStyle/>
        <a:p>
          <a:endParaRPr lang="ru-RU"/>
        </a:p>
      </dgm:t>
    </dgm:pt>
    <dgm:pt modelId="{F4878FD9-9E75-41BA-B33F-5FA746B41970}">
      <dgm:prSet phldrT="[Текст]" custT="1"/>
      <dgm:spPr/>
      <dgm:t>
        <a:bodyPr/>
        <a:lstStyle/>
        <a:p>
          <a:r>
            <a:rPr lang="kk-KZ" sz="2400" dirty="0">
              <a:solidFill>
                <a:srgbClr val="0070C0"/>
              </a:solidFill>
              <a:latin typeface="Times New Roman" panose="02020603050405020304" pitchFamily="18" charset="0"/>
              <a:cs typeface="Times New Roman" panose="02020603050405020304" pitchFamily="18" charset="0"/>
            </a:rPr>
            <a:t>Бір дұрыс жауапты таңдайтын</a:t>
          </a:r>
          <a:endParaRPr lang="ru-RU" sz="2400" dirty="0">
            <a:solidFill>
              <a:srgbClr val="0070C0"/>
            </a:solidFill>
          </a:endParaRPr>
        </a:p>
      </dgm:t>
    </dgm:pt>
    <dgm:pt modelId="{73E2A92D-34A9-4EB9-AB5D-0471F96FAFBB}" type="parTrans" cxnId="{08DBBF23-8EA6-4BD3-8B3B-62E9A7EBD9CC}">
      <dgm:prSet/>
      <dgm:spPr/>
      <dgm:t>
        <a:bodyPr/>
        <a:lstStyle/>
        <a:p>
          <a:endParaRPr lang="ru-RU"/>
        </a:p>
      </dgm:t>
    </dgm:pt>
    <dgm:pt modelId="{FD291AE6-D117-4220-AE0F-3296CC1DFDD2}" type="sibTrans" cxnId="{08DBBF23-8EA6-4BD3-8B3B-62E9A7EBD9CC}">
      <dgm:prSet/>
      <dgm:spPr/>
      <dgm:t>
        <a:bodyPr/>
        <a:lstStyle/>
        <a:p>
          <a:endParaRPr lang="ru-RU"/>
        </a:p>
      </dgm:t>
    </dgm:pt>
    <dgm:pt modelId="{0F342DB6-B084-4903-BF91-C4BE3F6532EB}">
      <dgm:prSet phldrT="[Текст]" custT="1"/>
      <dgm:spPr/>
      <dgm:t>
        <a:bodyPr/>
        <a:lstStyle/>
        <a:p>
          <a:r>
            <a:rPr lang="ru-RU" sz="2400" dirty="0" err="1">
              <a:solidFill>
                <a:srgbClr val="0070C0"/>
              </a:solidFill>
              <a:latin typeface="Times New Roman" panose="02020603050405020304" pitchFamily="18" charset="0"/>
              <a:cs typeface="Times New Roman" panose="02020603050405020304" pitchFamily="18" charset="0"/>
            </a:rPr>
            <a:t>Бірнеше</a:t>
          </a:r>
          <a:r>
            <a:rPr lang="ru-RU" sz="2400" dirty="0">
              <a:solidFill>
                <a:srgbClr val="0070C0"/>
              </a:solidFill>
              <a:latin typeface="Times New Roman" panose="02020603050405020304" pitchFamily="18" charset="0"/>
              <a:cs typeface="Times New Roman" panose="02020603050405020304" pitchFamily="18" charset="0"/>
            </a:rPr>
            <a:t> </a:t>
          </a:r>
          <a:r>
            <a:rPr lang="kk-KZ" sz="2400" dirty="0">
              <a:solidFill>
                <a:srgbClr val="0070C0"/>
              </a:solidFill>
              <a:latin typeface="Times New Roman" panose="02020603050405020304" pitchFamily="18" charset="0"/>
              <a:cs typeface="Times New Roman" panose="02020603050405020304" pitchFamily="18" charset="0"/>
            </a:rPr>
            <a:t> дұрыс жауапты таңдайтын</a:t>
          </a:r>
          <a:endParaRPr lang="ru-RU" sz="2400" dirty="0">
            <a:solidFill>
              <a:srgbClr val="0070C0"/>
            </a:solidFill>
          </a:endParaRPr>
        </a:p>
      </dgm:t>
    </dgm:pt>
    <dgm:pt modelId="{77716305-A710-45A2-B387-3DD4619D49BF}" type="parTrans" cxnId="{399FE101-664B-41E5-8A64-061A64E8AAFC}">
      <dgm:prSet/>
      <dgm:spPr/>
      <dgm:t>
        <a:bodyPr/>
        <a:lstStyle/>
        <a:p>
          <a:endParaRPr lang="ru-RU"/>
        </a:p>
      </dgm:t>
    </dgm:pt>
    <dgm:pt modelId="{405FA220-CA74-4F70-919A-9518CB87B9CD}" type="sibTrans" cxnId="{399FE101-664B-41E5-8A64-061A64E8AAFC}">
      <dgm:prSet/>
      <dgm:spPr/>
      <dgm:t>
        <a:bodyPr/>
        <a:lstStyle/>
        <a:p>
          <a:endParaRPr lang="ru-RU"/>
        </a:p>
      </dgm:t>
    </dgm:pt>
    <dgm:pt modelId="{1AA55FE0-E3BF-4F1A-9832-E9BA72EE2596}">
      <dgm:prSet phldrT="[Текст]" custT="1">
        <dgm:style>
          <a:lnRef idx="0">
            <a:schemeClr val="accent2"/>
          </a:lnRef>
          <a:fillRef idx="3">
            <a:schemeClr val="accent2"/>
          </a:fillRef>
          <a:effectRef idx="3">
            <a:schemeClr val="accent2"/>
          </a:effectRef>
          <a:fontRef idx="minor">
            <a:schemeClr val="lt1"/>
          </a:fontRef>
        </dgm:style>
      </dgm:prSet>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kk-KZ" sz="2400" b="1" dirty="0">
            <a:latin typeface="Times New Roman" panose="02020603050405020304" pitchFamily="18" charset="0"/>
            <a:cs typeface="Times New Roman" panose="02020603050405020304" pitchFamily="18" charset="0"/>
          </a:endParaRPr>
        </a:p>
        <a:p>
          <a:pPr marL="0" marR="0" indent="0" defTabSz="914400" eaLnBrk="1" fontAlgn="auto" latinLnBrk="0" hangingPunct="1">
            <a:lnSpc>
              <a:spcPct val="100000"/>
            </a:lnSpc>
            <a:spcBef>
              <a:spcPts val="0"/>
            </a:spcBef>
            <a:spcAft>
              <a:spcPts val="0"/>
            </a:spcAft>
            <a:buClrTx/>
            <a:buSzTx/>
            <a:buFontTx/>
            <a:buNone/>
            <a:tabLst/>
            <a:defRPr/>
          </a:pPr>
          <a:r>
            <a:rPr lang="kk-KZ" sz="2400" b="1" dirty="0">
              <a:solidFill>
                <a:schemeClr val="bg1"/>
              </a:solidFill>
              <a:latin typeface="Times New Roman" panose="02020603050405020304" pitchFamily="18" charset="0"/>
              <a:cs typeface="Times New Roman" panose="02020603050405020304" pitchFamily="18" charset="0"/>
            </a:rPr>
            <a:t>Ашық тапсырмалар</a:t>
          </a:r>
          <a:endParaRPr lang="ru-RU" sz="2400" dirty="0">
            <a:solidFill>
              <a:schemeClr val="bg1"/>
            </a:solidFill>
            <a:latin typeface="Times New Roman" pitchFamily="18" charset="0"/>
            <a:cs typeface="Times New Roman" pitchFamily="18" charset="0"/>
          </a:endParaRPr>
        </a:p>
        <a:p>
          <a:pPr defTabSz="1289050">
            <a:lnSpc>
              <a:spcPct val="90000"/>
            </a:lnSpc>
            <a:spcBef>
              <a:spcPct val="0"/>
            </a:spcBef>
            <a:spcAft>
              <a:spcPct val="35000"/>
            </a:spcAft>
          </a:pPr>
          <a:endParaRPr lang="ru-RU" sz="1900" dirty="0"/>
        </a:p>
      </dgm:t>
    </dgm:pt>
    <dgm:pt modelId="{91F36DEC-A19E-4594-BF65-846D3B5E2C15}" type="parTrans" cxnId="{427165E5-6BB8-4F19-9CD9-6CAFAE006C57}">
      <dgm:prSet/>
      <dgm:spPr/>
      <dgm:t>
        <a:bodyPr/>
        <a:lstStyle/>
        <a:p>
          <a:endParaRPr lang="ru-RU"/>
        </a:p>
      </dgm:t>
    </dgm:pt>
    <dgm:pt modelId="{710F1422-A81F-4C5F-A2CB-77233245D054}" type="sibTrans" cxnId="{427165E5-6BB8-4F19-9CD9-6CAFAE006C57}">
      <dgm:prSet/>
      <dgm:spPr/>
      <dgm:t>
        <a:bodyPr/>
        <a:lstStyle/>
        <a:p>
          <a:endParaRPr lang="ru-RU"/>
        </a:p>
      </dgm:t>
    </dgm:pt>
    <dgm:pt modelId="{39EA472D-E740-4226-A10E-11A2745FB23E}">
      <dgm:prSet custT="1"/>
      <dgm:spPr/>
      <dgm:t>
        <a:bodyPr/>
        <a:lstStyle/>
        <a:p>
          <a:r>
            <a:rPr lang="kk-KZ" sz="2400" dirty="0">
              <a:solidFill>
                <a:srgbClr val="0070C0"/>
              </a:solidFill>
              <a:latin typeface="Times New Roman" panose="02020603050405020304" pitchFamily="18" charset="0"/>
              <a:cs typeface="Times New Roman" panose="02020603050405020304" pitchFamily="18" charset="0"/>
            </a:rPr>
            <a:t>Сәйкестікті анықтауға берілген</a:t>
          </a:r>
          <a:endParaRPr lang="ru-RU" sz="2400" dirty="0">
            <a:solidFill>
              <a:srgbClr val="0070C0"/>
            </a:solidFill>
            <a:latin typeface="Times New Roman" panose="02020603050405020304" pitchFamily="18" charset="0"/>
            <a:cs typeface="Times New Roman" panose="02020603050405020304" pitchFamily="18" charset="0"/>
          </a:endParaRPr>
        </a:p>
      </dgm:t>
    </dgm:pt>
    <dgm:pt modelId="{55A5985D-2D20-4ABD-B1BD-742E6C591BF0}" type="parTrans" cxnId="{BDD4E21B-06B9-4FD2-9378-A00450B16104}">
      <dgm:prSet/>
      <dgm:spPr/>
      <dgm:t>
        <a:bodyPr/>
        <a:lstStyle/>
        <a:p>
          <a:endParaRPr lang="ru-RU"/>
        </a:p>
      </dgm:t>
    </dgm:pt>
    <dgm:pt modelId="{127D89BF-0CE5-430E-A588-46AC769B85C1}" type="sibTrans" cxnId="{BDD4E21B-06B9-4FD2-9378-A00450B16104}">
      <dgm:prSet/>
      <dgm:spPr/>
      <dgm:t>
        <a:bodyPr/>
        <a:lstStyle/>
        <a:p>
          <a:endParaRPr lang="ru-RU"/>
        </a:p>
      </dgm:t>
    </dgm:pt>
    <dgm:pt modelId="{AA1D35B0-78D2-497A-9384-34F4084AAA9C}">
      <dgm:prSet custT="1"/>
      <dgm:spPr/>
      <dgm:t>
        <a:bodyPr/>
        <a:lstStyle/>
        <a:p>
          <a:r>
            <a:rPr lang="kk-KZ" sz="2400" dirty="0">
              <a:solidFill>
                <a:srgbClr val="0070C0"/>
              </a:solidFill>
              <a:latin typeface="Times New Roman" panose="02020603050405020304" pitchFamily="18" charset="0"/>
              <a:cs typeface="Times New Roman" panose="02020603050405020304" pitchFamily="18" charset="0"/>
            </a:rPr>
            <a:t>Дұрыс реттілікті анықтауға берілген</a:t>
          </a:r>
          <a:endParaRPr lang="ru-RU" sz="2400" dirty="0">
            <a:solidFill>
              <a:srgbClr val="0070C0"/>
            </a:solidFill>
            <a:latin typeface="Times New Roman" panose="02020603050405020304" pitchFamily="18" charset="0"/>
            <a:cs typeface="Times New Roman" panose="02020603050405020304" pitchFamily="18" charset="0"/>
          </a:endParaRPr>
        </a:p>
      </dgm:t>
    </dgm:pt>
    <dgm:pt modelId="{1ABB22B1-F6C0-4D1F-A186-9D8DA36A4635}" type="parTrans" cxnId="{558A6A51-05CD-4330-87D4-91E3167E1CEA}">
      <dgm:prSet/>
      <dgm:spPr/>
      <dgm:t>
        <a:bodyPr/>
        <a:lstStyle/>
        <a:p>
          <a:endParaRPr lang="ru-RU"/>
        </a:p>
      </dgm:t>
    </dgm:pt>
    <dgm:pt modelId="{DD9CAF81-B7FC-47D0-8B18-40DAFC45CEC4}" type="sibTrans" cxnId="{558A6A51-05CD-4330-87D4-91E3167E1CEA}">
      <dgm:prSet/>
      <dgm:spPr/>
      <dgm:t>
        <a:bodyPr/>
        <a:lstStyle/>
        <a:p>
          <a:endParaRPr lang="ru-RU"/>
        </a:p>
      </dgm:t>
    </dgm:pt>
    <dgm:pt modelId="{E90D4AF9-DCF1-4771-82E4-5EC8605787BB}">
      <dgm:prSet custT="1"/>
      <dgm:spPr/>
      <dgm:t>
        <a:bodyPr/>
        <a:lstStyle/>
        <a:p>
          <a:r>
            <a:rPr lang="kk-KZ" sz="2400" dirty="0">
              <a:solidFill>
                <a:srgbClr val="7030A0"/>
              </a:solidFill>
              <a:latin typeface="Times New Roman" panose="02020603050405020304" pitchFamily="18" charset="0"/>
              <a:cs typeface="Times New Roman" panose="02020603050405020304" pitchFamily="18" charset="0"/>
            </a:rPr>
            <a:t>Қысқа жауапты қажет ететін</a:t>
          </a:r>
          <a:endParaRPr lang="ru-RU" sz="2400" dirty="0">
            <a:solidFill>
              <a:srgbClr val="7030A0"/>
            </a:solidFill>
            <a:latin typeface="Times New Roman" panose="02020603050405020304" pitchFamily="18" charset="0"/>
            <a:cs typeface="Times New Roman" panose="02020603050405020304" pitchFamily="18" charset="0"/>
          </a:endParaRPr>
        </a:p>
      </dgm:t>
    </dgm:pt>
    <dgm:pt modelId="{C696CE97-F60F-4DDC-9CBD-94D31D3B6C76}" type="parTrans" cxnId="{A756FA47-2FA8-4629-A0D3-0EC9797CB42B}">
      <dgm:prSet/>
      <dgm:spPr/>
      <dgm:t>
        <a:bodyPr/>
        <a:lstStyle/>
        <a:p>
          <a:endParaRPr lang="ru-RU"/>
        </a:p>
      </dgm:t>
    </dgm:pt>
    <dgm:pt modelId="{5E2254C0-3605-4DB8-9B46-D6900081BF46}" type="sibTrans" cxnId="{A756FA47-2FA8-4629-A0D3-0EC9797CB42B}">
      <dgm:prSet/>
      <dgm:spPr/>
      <dgm:t>
        <a:bodyPr/>
        <a:lstStyle/>
        <a:p>
          <a:endParaRPr lang="ru-RU"/>
        </a:p>
      </dgm:t>
    </dgm:pt>
    <dgm:pt modelId="{A50C34D2-CDD2-43E0-A4A1-F5F8B5062823}">
      <dgm:prSet custT="1"/>
      <dgm:spPr/>
      <dgm:t>
        <a:bodyPr/>
        <a:lstStyle/>
        <a:p>
          <a:r>
            <a:rPr lang="kk-KZ" sz="2400" dirty="0">
              <a:solidFill>
                <a:srgbClr val="7030A0"/>
              </a:solidFill>
              <a:latin typeface="Times New Roman" panose="02020603050405020304" pitchFamily="18" charset="0"/>
              <a:cs typeface="Times New Roman" panose="02020603050405020304" pitchFamily="18" charset="0"/>
            </a:rPr>
            <a:t>Толық жауапты қажет ететін</a:t>
          </a:r>
          <a:endParaRPr lang="ru-RU" sz="2400" dirty="0">
            <a:solidFill>
              <a:srgbClr val="7030A0"/>
            </a:solidFill>
            <a:latin typeface="Times New Roman" panose="02020603050405020304" pitchFamily="18" charset="0"/>
            <a:cs typeface="Times New Roman" panose="02020603050405020304" pitchFamily="18" charset="0"/>
          </a:endParaRPr>
        </a:p>
      </dgm:t>
    </dgm:pt>
    <dgm:pt modelId="{7284B6D0-BC13-4565-B19D-0D0C3410AB20}" type="parTrans" cxnId="{672F7BB9-79D4-4346-A417-56194E45125E}">
      <dgm:prSet/>
      <dgm:spPr/>
      <dgm:t>
        <a:bodyPr/>
        <a:lstStyle/>
        <a:p>
          <a:endParaRPr lang="ru-RU"/>
        </a:p>
      </dgm:t>
    </dgm:pt>
    <dgm:pt modelId="{A6716989-2156-4D6E-8617-89FC38D68FFE}" type="sibTrans" cxnId="{672F7BB9-79D4-4346-A417-56194E45125E}">
      <dgm:prSet/>
      <dgm:spPr/>
      <dgm:t>
        <a:bodyPr/>
        <a:lstStyle/>
        <a:p>
          <a:endParaRPr lang="ru-RU"/>
        </a:p>
      </dgm:t>
    </dgm:pt>
    <dgm:pt modelId="{0DD692B0-1F53-41FF-B2BE-A4FAB0138FC4}">
      <dgm:prSet custT="1"/>
      <dgm:spPr/>
      <dgm:t>
        <a:bodyPr/>
        <a:lstStyle/>
        <a:p>
          <a:r>
            <a:rPr lang="kk-KZ" sz="2400" dirty="0">
              <a:solidFill>
                <a:srgbClr val="7030A0"/>
              </a:solidFill>
              <a:latin typeface="Times New Roman" panose="02020603050405020304" pitchFamily="18" charset="0"/>
              <a:cs typeface="Times New Roman" panose="02020603050405020304" pitchFamily="18" charset="0"/>
            </a:rPr>
            <a:t>Эссе</a:t>
          </a:r>
          <a:endParaRPr lang="ru-RU" sz="2400" dirty="0">
            <a:solidFill>
              <a:srgbClr val="7030A0"/>
            </a:solidFill>
            <a:latin typeface="Times New Roman" panose="02020603050405020304" pitchFamily="18" charset="0"/>
            <a:cs typeface="Times New Roman" panose="02020603050405020304" pitchFamily="18" charset="0"/>
          </a:endParaRPr>
        </a:p>
      </dgm:t>
    </dgm:pt>
    <dgm:pt modelId="{B44AFB3F-4726-4E0D-A26B-CFF11D68F224}" type="parTrans" cxnId="{E38BB574-B72F-4CD8-93A8-68469958E58A}">
      <dgm:prSet/>
      <dgm:spPr/>
      <dgm:t>
        <a:bodyPr/>
        <a:lstStyle/>
        <a:p>
          <a:endParaRPr lang="ru-RU"/>
        </a:p>
      </dgm:t>
    </dgm:pt>
    <dgm:pt modelId="{D7517F1E-6B54-4610-ACBD-E5FF2D828053}" type="sibTrans" cxnId="{E38BB574-B72F-4CD8-93A8-68469958E58A}">
      <dgm:prSet/>
      <dgm:spPr/>
      <dgm:t>
        <a:bodyPr/>
        <a:lstStyle/>
        <a:p>
          <a:endParaRPr lang="ru-RU"/>
        </a:p>
      </dgm:t>
    </dgm:pt>
    <dgm:pt modelId="{E7BC0263-B2E1-412F-9DE5-D1CDE74DC5E3}" type="pres">
      <dgm:prSet presAssocID="{9E8034CF-D116-4682-A013-EAB72E66694E}" presName="diagram" presStyleCnt="0">
        <dgm:presLayoutVars>
          <dgm:chPref val="1"/>
          <dgm:dir/>
          <dgm:animOne val="branch"/>
          <dgm:animLvl val="lvl"/>
          <dgm:resizeHandles/>
        </dgm:presLayoutVars>
      </dgm:prSet>
      <dgm:spPr/>
      <dgm:t>
        <a:bodyPr/>
        <a:lstStyle/>
        <a:p>
          <a:endParaRPr lang="ru-RU"/>
        </a:p>
      </dgm:t>
    </dgm:pt>
    <dgm:pt modelId="{88A6A064-509A-447B-9985-260F1DD427C4}" type="pres">
      <dgm:prSet presAssocID="{C20F6664-6901-49B0-8284-7D8915004EBF}" presName="root" presStyleCnt="0"/>
      <dgm:spPr/>
    </dgm:pt>
    <dgm:pt modelId="{4B112BD1-6BB4-4FF2-A490-BFC5F86AC2AA}" type="pres">
      <dgm:prSet presAssocID="{C20F6664-6901-49B0-8284-7D8915004EBF}" presName="rootComposite" presStyleCnt="0"/>
      <dgm:spPr/>
    </dgm:pt>
    <dgm:pt modelId="{E6FF717D-4AC7-4C15-83F7-22AB99B2A62E}" type="pres">
      <dgm:prSet presAssocID="{C20F6664-6901-49B0-8284-7D8915004EBF}" presName="rootText" presStyleLbl="node1" presStyleIdx="0" presStyleCnt="2" custScaleX="220246" custScaleY="130130"/>
      <dgm:spPr/>
      <dgm:t>
        <a:bodyPr/>
        <a:lstStyle/>
        <a:p>
          <a:endParaRPr lang="ru-RU"/>
        </a:p>
      </dgm:t>
    </dgm:pt>
    <dgm:pt modelId="{E8620803-7DBD-4A12-B6BF-A7AB13C59C66}" type="pres">
      <dgm:prSet presAssocID="{C20F6664-6901-49B0-8284-7D8915004EBF}" presName="rootConnector" presStyleLbl="node1" presStyleIdx="0" presStyleCnt="2"/>
      <dgm:spPr/>
      <dgm:t>
        <a:bodyPr/>
        <a:lstStyle/>
        <a:p>
          <a:endParaRPr lang="ru-RU"/>
        </a:p>
      </dgm:t>
    </dgm:pt>
    <dgm:pt modelId="{675FDA85-2A50-49BC-A78A-0335CC33BBBF}" type="pres">
      <dgm:prSet presAssocID="{C20F6664-6901-49B0-8284-7D8915004EBF}" presName="childShape" presStyleCnt="0"/>
      <dgm:spPr/>
    </dgm:pt>
    <dgm:pt modelId="{3CD024D5-AF0B-4E61-BFA8-86D840C4F4F8}" type="pres">
      <dgm:prSet presAssocID="{73E2A92D-34A9-4EB9-AB5D-0471F96FAFBB}" presName="Name13" presStyleLbl="parChTrans1D2" presStyleIdx="0" presStyleCnt="7"/>
      <dgm:spPr/>
      <dgm:t>
        <a:bodyPr/>
        <a:lstStyle/>
        <a:p>
          <a:endParaRPr lang="ru-RU"/>
        </a:p>
      </dgm:t>
    </dgm:pt>
    <dgm:pt modelId="{857D62F4-D636-4137-8153-872FE200FD25}" type="pres">
      <dgm:prSet presAssocID="{F4878FD9-9E75-41BA-B33F-5FA746B41970}" presName="childText" presStyleLbl="bgAcc1" presStyleIdx="0" presStyleCnt="7" custScaleX="218527">
        <dgm:presLayoutVars>
          <dgm:bulletEnabled val="1"/>
        </dgm:presLayoutVars>
      </dgm:prSet>
      <dgm:spPr/>
      <dgm:t>
        <a:bodyPr/>
        <a:lstStyle/>
        <a:p>
          <a:endParaRPr lang="ru-RU"/>
        </a:p>
      </dgm:t>
    </dgm:pt>
    <dgm:pt modelId="{6209F889-24E7-4473-A36E-E05B57B03F7F}" type="pres">
      <dgm:prSet presAssocID="{77716305-A710-45A2-B387-3DD4619D49BF}" presName="Name13" presStyleLbl="parChTrans1D2" presStyleIdx="1" presStyleCnt="7"/>
      <dgm:spPr/>
      <dgm:t>
        <a:bodyPr/>
        <a:lstStyle/>
        <a:p>
          <a:endParaRPr lang="ru-RU"/>
        </a:p>
      </dgm:t>
    </dgm:pt>
    <dgm:pt modelId="{89A2D906-725E-4B4F-8D3B-D666F80DE4D7}" type="pres">
      <dgm:prSet presAssocID="{0F342DB6-B084-4903-BF91-C4BE3F6532EB}" presName="childText" presStyleLbl="bgAcc1" presStyleIdx="1" presStyleCnt="7" custScaleX="221720">
        <dgm:presLayoutVars>
          <dgm:bulletEnabled val="1"/>
        </dgm:presLayoutVars>
      </dgm:prSet>
      <dgm:spPr/>
      <dgm:t>
        <a:bodyPr/>
        <a:lstStyle/>
        <a:p>
          <a:endParaRPr lang="ru-RU"/>
        </a:p>
      </dgm:t>
    </dgm:pt>
    <dgm:pt modelId="{6C4EF4B7-74F8-446A-8971-6DAA035A96C9}" type="pres">
      <dgm:prSet presAssocID="{55A5985D-2D20-4ABD-B1BD-742E6C591BF0}" presName="Name13" presStyleLbl="parChTrans1D2" presStyleIdx="2" presStyleCnt="7"/>
      <dgm:spPr/>
      <dgm:t>
        <a:bodyPr/>
        <a:lstStyle/>
        <a:p>
          <a:endParaRPr lang="ru-RU"/>
        </a:p>
      </dgm:t>
    </dgm:pt>
    <dgm:pt modelId="{B1ED5214-A9E5-4D14-9FE8-321FFDB13600}" type="pres">
      <dgm:prSet presAssocID="{39EA472D-E740-4226-A10E-11A2745FB23E}" presName="childText" presStyleLbl="bgAcc1" presStyleIdx="2" presStyleCnt="7" custScaleX="221720">
        <dgm:presLayoutVars>
          <dgm:bulletEnabled val="1"/>
        </dgm:presLayoutVars>
      </dgm:prSet>
      <dgm:spPr/>
      <dgm:t>
        <a:bodyPr/>
        <a:lstStyle/>
        <a:p>
          <a:endParaRPr lang="ru-RU"/>
        </a:p>
      </dgm:t>
    </dgm:pt>
    <dgm:pt modelId="{0A0E9B36-EBDB-4440-81A8-25E9DB89ACF7}" type="pres">
      <dgm:prSet presAssocID="{1ABB22B1-F6C0-4D1F-A186-9D8DA36A4635}" presName="Name13" presStyleLbl="parChTrans1D2" presStyleIdx="3" presStyleCnt="7"/>
      <dgm:spPr/>
      <dgm:t>
        <a:bodyPr/>
        <a:lstStyle/>
        <a:p>
          <a:endParaRPr lang="ru-RU"/>
        </a:p>
      </dgm:t>
    </dgm:pt>
    <dgm:pt modelId="{9EF6199F-C8CC-436B-A9BC-4429B4D05555}" type="pres">
      <dgm:prSet presAssocID="{AA1D35B0-78D2-497A-9384-34F4084AAA9C}" presName="childText" presStyleLbl="bgAcc1" presStyleIdx="3" presStyleCnt="7" custScaleX="221721">
        <dgm:presLayoutVars>
          <dgm:bulletEnabled val="1"/>
        </dgm:presLayoutVars>
      </dgm:prSet>
      <dgm:spPr/>
      <dgm:t>
        <a:bodyPr/>
        <a:lstStyle/>
        <a:p>
          <a:endParaRPr lang="ru-RU"/>
        </a:p>
      </dgm:t>
    </dgm:pt>
    <dgm:pt modelId="{39CA34F3-3630-41BD-88D2-9643484BDCAA}" type="pres">
      <dgm:prSet presAssocID="{1AA55FE0-E3BF-4F1A-9832-E9BA72EE2596}" presName="root" presStyleCnt="0"/>
      <dgm:spPr/>
    </dgm:pt>
    <dgm:pt modelId="{D08DB28E-DF20-4804-954E-DE4B3BE6D91F}" type="pres">
      <dgm:prSet presAssocID="{1AA55FE0-E3BF-4F1A-9832-E9BA72EE2596}" presName="rootComposite" presStyleCnt="0"/>
      <dgm:spPr/>
    </dgm:pt>
    <dgm:pt modelId="{47C738D4-5B3B-40B9-9E88-6CF7A9C9DF15}" type="pres">
      <dgm:prSet presAssocID="{1AA55FE0-E3BF-4F1A-9832-E9BA72EE2596}" presName="rootText" presStyleLbl="node1" presStyleIdx="1" presStyleCnt="2" custScaleX="207601" custScaleY="120079" custLinFactNeighborX="16720" custLinFactNeighborY="-958"/>
      <dgm:spPr/>
      <dgm:t>
        <a:bodyPr/>
        <a:lstStyle/>
        <a:p>
          <a:endParaRPr lang="ru-RU"/>
        </a:p>
      </dgm:t>
    </dgm:pt>
    <dgm:pt modelId="{67A18884-475F-4EBB-B406-EA6E70F55363}" type="pres">
      <dgm:prSet presAssocID="{1AA55FE0-E3BF-4F1A-9832-E9BA72EE2596}" presName="rootConnector" presStyleLbl="node1" presStyleIdx="1" presStyleCnt="2"/>
      <dgm:spPr/>
      <dgm:t>
        <a:bodyPr/>
        <a:lstStyle/>
        <a:p>
          <a:endParaRPr lang="ru-RU"/>
        </a:p>
      </dgm:t>
    </dgm:pt>
    <dgm:pt modelId="{B30E65EC-743F-4EBF-A485-97FBAFEE2287}" type="pres">
      <dgm:prSet presAssocID="{1AA55FE0-E3BF-4F1A-9832-E9BA72EE2596}" presName="childShape" presStyleCnt="0"/>
      <dgm:spPr/>
    </dgm:pt>
    <dgm:pt modelId="{4E04FC86-AB9E-4B11-A4A8-2C8B68783639}" type="pres">
      <dgm:prSet presAssocID="{C696CE97-F60F-4DDC-9CBD-94D31D3B6C76}" presName="Name13" presStyleLbl="parChTrans1D2" presStyleIdx="4" presStyleCnt="7"/>
      <dgm:spPr/>
      <dgm:t>
        <a:bodyPr/>
        <a:lstStyle/>
        <a:p>
          <a:endParaRPr lang="ru-RU"/>
        </a:p>
      </dgm:t>
    </dgm:pt>
    <dgm:pt modelId="{EBFB4336-648C-4B99-BBB4-3812A37389C2}" type="pres">
      <dgm:prSet presAssocID="{E90D4AF9-DCF1-4771-82E4-5EC8605787BB}" presName="childText" presStyleLbl="bgAcc1" presStyleIdx="4" presStyleCnt="7" custScaleX="240696" custLinFactNeighborX="34530" custLinFactNeighborY="-4454">
        <dgm:presLayoutVars>
          <dgm:bulletEnabled val="1"/>
        </dgm:presLayoutVars>
      </dgm:prSet>
      <dgm:spPr/>
      <dgm:t>
        <a:bodyPr/>
        <a:lstStyle/>
        <a:p>
          <a:endParaRPr lang="ru-RU"/>
        </a:p>
      </dgm:t>
    </dgm:pt>
    <dgm:pt modelId="{A674D51E-1701-46D4-84CC-24450BD2712F}" type="pres">
      <dgm:prSet presAssocID="{7284B6D0-BC13-4565-B19D-0D0C3410AB20}" presName="Name13" presStyleLbl="parChTrans1D2" presStyleIdx="5" presStyleCnt="7"/>
      <dgm:spPr/>
      <dgm:t>
        <a:bodyPr/>
        <a:lstStyle/>
        <a:p>
          <a:endParaRPr lang="ru-RU"/>
        </a:p>
      </dgm:t>
    </dgm:pt>
    <dgm:pt modelId="{B4458450-C949-4D2D-BB09-7F8BB5690248}" type="pres">
      <dgm:prSet presAssocID="{A50C34D2-CDD2-43E0-A4A1-F5F8B5062823}" presName="childText" presStyleLbl="bgAcc1" presStyleIdx="5" presStyleCnt="7" custScaleX="229113" custLinFactNeighborX="40804" custLinFactNeighborY="1054">
        <dgm:presLayoutVars>
          <dgm:bulletEnabled val="1"/>
        </dgm:presLayoutVars>
      </dgm:prSet>
      <dgm:spPr/>
      <dgm:t>
        <a:bodyPr/>
        <a:lstStyle/>
        <a:p>
          <a:endParaRPr lang="ru-RU"/>
        </a:p>
      </dgm:t>
    </dgm:pt>
    <dgm:pt modelId="{1D58DB53-FDFC-4AD8-981F-B651A1949AE3}" type="pres">
      <dgm:prSet presAssocID="{B44AFB3F-4726-4E0D-A26B-CFF11D68F224}" presName="Name13" presStyleLbl="parChTrans1D2" presStyleIdx="6" presStyleCnt="7"/>
      <dgm:spPr/>
      <dgm:t>
        <a:bodyPr/>
        <a:lstStyle/>
        <a:p>
          <a:endParaRPr lang="ru-RU"/>
        </a:p>
      </dgm:t>
    </dgm:pt>
    <dgm:pt modelId="{E6EE06E1-67EE-40DA-A478-5669A39DA661}" type="pres">
      <dgm:prSet presAssocID="{0DD692B0-1F53-41FF-B2BE-A4FAB0138FC4}" presName="childText" presStyleLbl="bgAcc1" presStyleIdx="6" presStyleCnt="7" custScaleX="211142" custLinFactNeighborX="36913" custLinFactNeighborY="-695">
        <dgm:presLayoutVars>
          <dgm:bulletEnabled val="1"/>
        </dgm:presLayoutVars>
      </dgm:prSet>
      <dgm:spPr/>
      <dgm:t>
        <a:bodyPr/>
        <a:lstStyle/>
        <a:p>
          <a:endParaRPr lang="ru-RU"/>
        </a:p>
      </dgm:t>
    </dgm:pt>
  </dgm:ptLst>
  <dgm:cxnLst>
    <dgm:cxn modelId="{125642BD-EDCC-4BAD-805C-4123BB6B6F5A}" type="presOf" srcId="{7284B6D0-BC13-4565-B19D-0D0C3410AB20}" destId="{A674D51E-1701-46D4-84CC-24450BD2712F}" srcOrd="0" destOrd="0" presId="urn:microsoft.com/office/officeart/2005/8/layout/hierarchy3"/>
    <dgm:cxn modelId="{558A6A51-05CD-4330-87D4-91E3167E1CEA}" srcId="{C20F6664-6901-49B0-8284-7D8915004EBF}" destId="{AA1D35B0-78D2-497A-9384-34F4084AAA9C}" srcOrd="3" destOrd="0" parTransId="{1ABB22B1-F6C0-4D1F-A186-9D8DA36A4635}" sibTransId="{DD9CAF81-B7FC-47D0-8B18-40DAFC45CEC4}"/>
    <dgm:cxn modelId="{EBE60895-E573-42FE-910F-1A2BE6CC9A81}" type="presOf" srcId="{0F342DB6-B084-4903-BF91-C4BE3F6532EB}" destId="{89A2D906-725E-4B4F-8D3B-D666F80DE4D7}" srcOrd="0" destOrd="0" presId="urn:microsoft.com/office/officeart/2005/8/layout/hierarchy3"/>
    <dgm:cxn modelId="{552CD4B4-4968-42CE-9D3B-9F5B00313D17}" type="presOf" srcId="{77716305-A710-45A2-B387-3DD4619D49BF}" destId="{6209F889-24E7-4473-A36E-E05B57B03F7F}" srcOrd="0" destOrd="0" presId="urn:microsoft.com/office/officeart/2005/8/layout/hierarchy3"/>
    <dgm:cxn modelId="{D3637695-2BD4-45F0-8499-67C4679CBF68}" type="presOf" srcId="{39EA472D-E740-4226-A10E-11A2745FB23E}" destId="{B1ED5214-A9E5-4D14-9FE8-321FFDB13600}" srcOrd="0" destOrd="0" presId="urn:microsoft.com/office/officeart/2005/8/layout/hierarchy3"/>
    <dgm:cxn modelId="{19816774-C4C7-4836-B3F7-4F5161AF2A75}" type="presOf" srcId="{A50C34D2-CDD2-43E0-A4A1-F5F8B5062823}" destId="{B4458450-C949-4D2D-BB09-7F8BB5690248}" srcOrd="0" destOrd="0" presId="urn:microsoft.com/office/officeart/2005/8/layout/hierarchy3"/>
    <dgm:cxn modelId="{A22601AC-C982-4B0C-91E0-B71B0BAF98E9}" type="presOf" srcId="{AA1D35B0-78D2-497A-9384-34F4084AAA9C}" destId="{9EF6199F-C8CC-436B-A9BC-4429B4D05555}" srcOrd="0" destOrd="0" presId="urn:microsoft.com/office/officeart/2005/8/layout/hierarchy3"/>
    <dgm:cxn modelId="{E8A4A65E-281D-4574-A280-98AA3FCD4719}" type="presOf" srcId="{B44AFB3F-4726-4E0D-A26B-CFF11D68F224}" destId="{1D58DB53-FDFC-4AD8-981F-B651A1949AE3}" srcOrd="0" destOrd="0" presId="urn:microsoft.com/office/officeart/2005/8/layout/hierarchy3"/>
    <dgm:cxn modelId="{A756FA47-2FA8-4629-A0D3-0EC9797CB42B}" srcId="{1AA55FE0-E3BF-4F1A-9832-E9BA72EE2596}" destId="{E90D4AF9-DCF1-4771-82E4-5EC8605787BB}" srcOrd="0" destOrd="0" parTransId="{C696CE97-F60F-4DDC-9CBD-94D31D3B6C76}" sibTransId="{5E2254C0-3605-4DB8-9B46-D6900081BF46}"/>
    <dgm:cxn modelId="{C90AB18D-9ECB-4AF3-961E-DFF4344B8D97}" type="presOf" srcId="{9E8034CF-D116-4682-A013-EAB72E66694E}" destId="{E7BC0263-B2E1-412F-9DE5-D1CDE74DC5E3}" srcOrd="0" destOrd="0" presId="urn:microsoft.com/office/officeart/2005/8/layout/hierarchy3"/>
    <dgm:cxn modelId="{672F7BB9-79D4-4346-A417-56194E45125E}" srcId="{1AA55FE0-E3BF-4F1A-9832-E9BA72EE2596}" destId="{A50C34D2-CDD2-43E0-A4A1-F5F8B5062823}" srcOrd="1" destOrd="0" parTransId="{7284B6D0-BC13-4565-B19D-0D0C3410AB20}" sibTransId="{A6716989-2156-4D6E-8617-89FC38D68FFE}"/>
    <dgm:cxn modelId="{5E69F8D3-6E9F-4C2C-80B0-CF936FB456A5}" type="presOf" srcId="{55A5985D-2D20-4ABD-B1BD-742E6C591BF0}" destId="{6C4EF4B7-74F8-446A-8971-6DAA035A96C9}" srcOrd="0" destOrd="0" presId="urn:microsoft.com/office/officeart/2005/8/layout/hierarchy3"/>
    <dgm:cxn modelId="{4C8D7ABB-8708-49F9-8347-FA67A439B556}" type="presOf" srcId="{0DD692B0-1F53-41FF-B2BE-A4FAB0138FC4}" destId="{E6EE06E1-67EE-40DA-A478-5669A39DA661}" srcOrd="0" destOrd="0" presId="urn:microsoft.com/office/officeart/2005/8/layout/hierarchy3"/>
    <dgm:cxn modelId="{4ACCA18C-6532-427E-AD60-FC72169F60E7}" type="presOf" srcId="{1ABB22B1-F6C0-4D1F-A186-9D8DA36A4635}" destId="{0A0E9B36-EBDB-4440-81A8-25E9DB89ACF7}" srcOrd="0" destOrd="0" presId="urn:microsoft.com/office/officeart/2005/8/layout/hierarchy3"/>
    <dgm:cxn modelId="{A92E54A8-1F67-4827-911C-4483D134632A}" type="presOf" srcId="{E90D4AF9-DCF1-4771-82E4-5EC8605787BB}" destId="{EBFB4336-648C-4B99-BBB4-3812A37389C2}" srcOrd="0" destOrd="0" presId="urn:microsoft.com/office/officeart/2005/8/layout/hierarchy3"/>
    <dgm:cxn modelId="{399FE101-664B-41E5-8A64-061A64E8AAFC}" srcId="{C20F6664-6901-49B0-8284-7D8915004EBF}" destId="{0F342DB6-B084-4903-BF91-C4BE3F6532EB}" srcOrd="1" destOrd="0" parTransId="{77716305-A710-45A2-B387-3DD4619D49BF}" sibTransId="{405FA220-CA74-4F70-919A-9518CB87B9CD}"/>
    <dgm:cxn modelId="{9DD843B3-80E5-4272-95D3-008CD1032400}" type="presOf" srcId="{C20F6664-6901-49B0-8284-7D8915004EBF}" destId="{E6FF717D-4AC7-4C15-83F7-22AB99B2A62E}" srcOrd="0" destOrd="0" presId="urn:microsoft.com/office/officeart/2005/8/layout/hierarchy3"/>
    <dgm:cxn modelId="{08DBBF23-8EA6-4BD3-8B3B-62E9A7EBD9CC}" srcId="{C20F6664-6901-49B0-8284-7D8915004EBF}" destId="{F4878FD9-9E75-41BA-B33F-5FA746B41970}" srcOrd="0" destOrd="0" parTransId="{73E2A92D-34A9-4EB9-AB5D-0471F96FAFBB}" sibTransId="{FD291AE6-D117-4220-AE0F-3296CC1DFDD2}"/>
    <dgm:cxn modelId="{A2A7C816-4DFC-4FB1-AE1F-7A2B4FD3B83F}" type="presOf" srcId="{C20F6664-6901-49B0-8284-7D8915004EBF}" destId="{E8620803-7DBD-4A12-B6BF-A7AB13C59C66}" srcOrd="1" destOrd="0" presId="urn:microsoft.com/office/officeart/2005/8/layout/hierarchy3"/>
    <dgm:cxn modelId="{4CD66B84-D2EC-49AE-83A4-8763C7081C23}" type="presOf" srcId="{1AA55FE0-E3BF-4F1A-9832-E9BA72EE2596}" destId="{67A18884-475F-4EBB-B406-EA6E70F55363}" srcOrd="1" destOrd="0" presId="urn:microsoft.com/office/officeart/2005/8/layout/hierarchy3"/>
    <dgm:cxn modelId="{7B6F35D2-6035-432D-BFCA-AD85C9B103CD}" srcId="{9E8034CF-D116-4682-A013-EAB72E66694E}" destId="{C20F6664-6901-49B0-8284-7D8915004EBF}" srcOrd="0" destOrd="0" parTransId="{69D89FD9-A687-4D1C-81A8-416E0330D2AC}" sibTransId="{E3EC66C1-D75A-42B0-8746-5D9DAC263552}"/>
    <dgm:cxn modelId="{B6B7B8CE-3C00-4F57-B110-0D30EB5054E2}" type="presOf" srcId="{F4878FD9-9E75-41BA-B33F-5FA746B41970}" destId="{857D62F4-D636-4137-8153-872FE200FD25}" srcOrd="0" destOrd="0" presId="urn:microsoft.com/office/officeart/2005/8/layout/hierarchy3"/>
    <dgm:cxn modelId="{427165E5-6BB8-4F19-9CD9-6CAFAE006C57}" srcId="{9E8034CF-D116-4682-A013-EAB72E66694E}" destId="{1AA55FE0-E3BF-4F1A-9832-E9BA72EE2596}" srcOrd="1" destOrd="0" parTransId="{91F36DEC-A19E-4594-BF65-846D3B5E2C15}" sibTransId="{710F1422-A81F-4C5F-A2CB-77233245D054}"/>
    <dgm:cxn modelId="{2157E697-A468-42CB-9281-9E233F9A90DB}" type="presOf" srcId="{73E2A92D-34A9-4EB9-AB5D-0471F96FAFBB}" destId="{3CD024D5-AF0B-4E61-BFA8-86D840C4F4F8}" srcOrd="0" destOrd="0" presId="urn:microsoft.com/office/officeart/2005/8/layout/hierarchy3"/>
    <dgm:cxn modelId="{E38BB574-B72F-4CD8-93A8-68469958E58A}" srcId="{1AA55FE0-E3BF-4F1A-9832-E9BA72EE2596}" destId="{0DD692B0-1F53-41FF-B2BE-A4FAB0138FC4}" srcOrd="2" destOrd="0" parTransId="{B44AFB3F-4726-4E0D-A26B-CFF11D68F224}" sibTransId="{D7517F1E-6B54-4610-ACBD-E5FF2D828053}"/>
    <dgm:cxn modelId="{BDD4E21B-06B9-4FD2-9378-A00450B16104}" srcId="{C20F6664-6901-49B0-8284-7D8915004EBF}" destId="{39EA472D-E740-4226-A10E-11A2745FB23E}" srcOrd="2" destOrd="0" parTransId="{55A5985D-2D20-4ABD-B1BD-742E6C591BF0}" sibTransId="{127D89BF-0CE5-430E-A588-46AC769B85C1}"/>
    <dgm:cxn modelId="{42BCE124-5134-439D-A952-B3FF1BA30784}" type="presOf" srcId="{1AA55FE0-E3BF-4F1A-9832-E9BA72EE2596}" destId="{47C738D4-5B3B-40B9-9E88-6CF7A9C9DF15}" srcOrd="0" destOrd="0" presId="urn:microsoft.com/office/officeart/2005/8/layout/hierarchy3"/>
    <dgm:cxn modelId="{80EAAC9E-E61D-4D09-94E2-0387422CD1CD}" type="presOf" srcId="{C696CE97-F60F-4DDC-9CBD-94D31D3B6C76}" destId="{4E04FC86-AB9E-4B11-A4A8-2C8B68783639}" srcOrd="0" destOrd="0" presId="urn:microsoft.com/office/officeart/2005/8/layout/hierarchy3"/>
    <dgm:cxn modelId="{E47C9B98-EB15-4EBD-A897-0A12FED1EFE2}" type="presParOf" srcId="{E7BC0263-B2E1-412F-9DE5-D1CDE74DC5E3}" destId="{88A6A064-509A-447B-9985-260F1DD427C4}" srcOrd="0" destOrd="0" presId="urn:microsoft.com/office/officeart/2005/8/layout/hierarchy3"/>
    <dgm:cxn modelId="{248D9B4D-5354-4C0E-AB76-67A306252E7D}" type="presParOf" srcId="{88A6A064-509A-447B-9985-260F1DD427C4}" destId="{4B112BD1-6BB4-4FF2-A490-BFC5F86AC2AA}" srcOrd="0" destOrd="0" presId="urn:microsoft.com/office/officeart/2005/8/layout/hierarchy3"/>
    <dgm:cxn modelId="{FB9B9587-C802-4C27-9CFE-1B3AE69DAFFE}" type="presParOf" srcId="{4B112BD1-6BB4-4FF2-A490-BFC5F86AC2AA}" destId="{E6FF717D-4AC7-4C15-83F7-22AB99B2A62E}" srcOrd="0" destOrd="0" presId="urn:microsoft.com/office/officeart/2005/8/layout/hierarchy3"/>
    <dgm:cxn modelId="{98FCB8B7-5181-4048-8F80-B3BC2AC27406}" type="presParOf" srcId="{4B112BD1-6BB4-4FF2-A490-BFC5F86AC2AA}" destId="{E8620803-7DBD-4A12-B6BF-A7AB13C59C66}" srcOrd="1" destOrd="0" presId="urn:microsoft.com/office/officeart/2005/8/layout/hierarchy3"/>
    <dgm:cxn modelId="{D6A6116D-8004-44F0-B8B5-6158ADF66A9D}" type="presParOf" srcId="{88A6A064-509A-447B-9985-260F1DD427C4}" destId="{675FDA85-2A50-49BC-A78A-0335CC33BBBF}" srcOrd="1" destOrd="0" presId="urn:microsoft.com/office/officeart/2005/8/layout/hierarchy3"/>
    <dgm:cxn modelId="{1BA0907F-A9E5-4B2C-BA40-A96C93154CC2}" type="presParOf" srcId="{675FDA85-2A50-49BC-A78A-0335CC33BBBF}" destId="{3CD024D5-AF0B-4E61-BFA8-86D840C4F4F8}" srcOrd="0" destOrd="0" presId="urn:microsoft.com/office/officeart/2005/8/layout/hierarchy3"/>
    <dgm:cxn modelId="{F068A185-402A-44BC-ACE5-5DA18C86FB25}" type="presParOf" srcId="{675FDA85-2A50-49BC-A78A-0335CC33BBBF}" destId="{857D62F4-D636-4137-8153-872FE200FD25}" srcOrd="1" destOrd="0" presId="urn:microsoft.com/office/officeart/2005/8/layout/hierarchy3"/>
    <dgm:cxn modelId="{EE3A7E84-6474-40DC-BA33-27DADA6D5028}" type="presParOf" srcId="{675FDA85-2A50-49BC-A78A-0335CC33BBBF}" destId="{6209F889-24E7-4473-A36E-E05B57B03F7F}" srcOrd="2" destOrd="0" presId="urn:microsoft.com/office/officeart/2005/8/layout/hierarchy3"/>
    <dgm:cxn modelId="{84CB32BB-B73C-4D4A-A1F6-99C8B4F1BC22}" type="presParOf" srcId="{675FDA85-2A50-49BC-A78A-0335CC33BBBF}" destId="{89A2D906-725E-4B4F-8D3B-D666F80DE4D7}" srcOrd="3" destOrd="0" presId="urn:microsoft.com/office/officeart/2005/8/layout/hierarchy3"/>
    <dgm:cxn modelId="{34844D86-A63F-4A4A-827C-64EB353BE7F8}" type="presParOf" srcId="{675FDA85-2A50-49BC-A78A-0335CC33BBBF}" destId="{6C4EF4B7-74F8-446A-8971-6DAA035A96C9}" srcOrd="4" destOrd="0" presId="urn:microsoft.com/office/officeart/2005/8/layout/hierarchy3"/>
    <dgm:cxn modelId="{BBDCBE3E-ABF4-4A34-9A3C-6FAD8CE24CE1}" type="presParOf" srcId="{675FDA85-2A50-49BC-A78A-0335CC33BBBF}" destId="{B1ED5214-A9E5-4D14-9FE8-321FFDB13600}" srcOrd="5" destOrd="0" presId="urn:microsoft.com/office/officeart/2005/8/layout/hierarchy3"/>
    <dgm:cxn modelId="{D2A8DCCB-F1FE-4F4E-9A69-E647A08338D1}" type="presParOf" srcId="{675FDA85-2A50-49BC-A78A-0335CC33BBBF}" destId="{0A0E9B36-EBDB-4440-81A8-25E9DB89ACF7}" srcOrd="6" destOrd="0" presId="urn:microsoft.com/office/officeart/2005/8/layout/hierarchy3"/>
    <dgm:cxn modelId="{5042261F-40FC-4830-AE16-3EBFCDCFBCBD}" type="presParOf" srcId="{675FDA85-2A50-49BC-A78A-0335CC33BBBF}" destId="{9EF6199F-C8CC-436B-A9BC-4429B4D05555}" srcOrd="7" destOrd="0" presId="urn:microsoft.com/office/officeart/2005/8/layout/hierarchy3"/>
    <dgm:cxn modelId="{CE1F6977-8945-44EB-ADFA-FC2007128F2C}" type="presParOf" srcId="{E7BC0263-B2E1-412F-9DE5-D1CDE74DC5E3}" destId="{39CA34F3-3630-41BD-88D2-9643484BDCAA}" srcOrd="1" destOrd="0" presId="urn:microsoft.com/office/officeart/2005/8/layout/hierarchy3"/>
    <dgm:cxn modelId="{266490C9-5DAF-4A38-8C50-F0D1D53CD74D}" type="presParOf" srcId="{39CA34F3-3630-41BD-88D2-9643484BDCAA}" destId="{D08DB28E-DF20-4804-954E-DE4B3BE6D91F}" srcOrd="0" destOrd="0" presId="urn:microsoft.com/office/officeart/2005/8/layout/hierarchy3"/>
    <dgm:cxn modelId="{3AFB8D43-3FCE-443D-8128-B3D6BB72C5C5}" type="presParOf" srcId="{D08DB28E-DF20-4804-954E-DE4B3BE6D91F}" destId="{47C738D4-5B3B-40B9-9E88-6CF7A9C9DF15}" srcOrd="0" destOrd="0" presId="urn:microsoft.com/office/officeart/2005/8/layout/hierarchy3"/>
    <dgm:cxn modelId="{244BF4AD-ED6C-4172-8888-B8AB27AF480B}" type="presParOf" srcId="{D08DB28E-DF20-4804-954E-DE4B3BE6D91F}" destId="{67A18884-475F-4EBB-B406-EA6E70F55363}" srcOrd="1" destOrd="0" presId="urn:microsoft.com/office/officeart/2005/8/layout/hierarchy3"/>
    <dgm:cxn modelId="{B27E6729-7357-43A0-83D9-752A1A78BB23}" type="presParOf" srcId="{39CA34F3-3630-41BD-88D2-9643484BDCAA}" destId="{B30E65EC-743F-4EBF-A485-97FBAFEE2287}" srcOrd="1" destOrd="0" presId="urn:microsoft.com/office/officeart/2005/8/layout/hierarchy3"/>
    <dgm:cxn modelId="{CBCFA3CC-4123-4106-9BE3-A05F38684B2F}" type="presParOf" srcId="{B30E65EC-743F-4EBF-A485-97FBAFEE2287}" destId="{4E04FC86-AB9E-4B11-A4A8-2C8B68783639}" srcOrd="0" destOrd="0" presId="urn:microsoft.com/office/officeart/2005/8/layout/hierarchy3"/>
    <dgm:cxn modelId="{E93EA190-AA57-47A4-B285-7153FDD68F88}" type="presParOf" srcId="{B30E65EC-743F-4EBF-A485-97FBAFEE2287}" destId="{EBFB4336-648C-4B99-BBB4-3812A37389C2}" srcOrd="1" destOrd="0" presId="urn:microsoft.com/office/officeart/2005/8/layout/hierarchy3"/>
    <dgm:cxn modelId="{5FA11006-E581-4646-90FB-3D3E04466847}" type="presParOf" srcId="{B30E65EC-743F-4EBF-A485-97FBAFEE2287}" destId="{A674D51E-1701-46D4-84CC-24450BD2712F}" srcOrd="2" destOrd="0" presId="urn:microsoft.com/office/officeart/2005/8/layout/hierarchy3"/>
    <dgm:cxn modelId="{1010E189-E997-488B-91D3-50E6C08B0654}" type="presParOf" srcId="{B30E65EC-743F-4EBF-A485-97FBAFEE2287}" destId="{B4458450-C949-4D2D-BB09-7F8BB5690248}" srcOrd="3" destOrd="0" presId="urn:microsoft.com/office/officeart/2005/8/layout/hierarchy3"/>
    <dgm:cxn modelId="{BCB97DF9-059E-4CA3-8DA9-EC8164EC5B27}" type="presParOf" srcId="{B30E65EC-743F-4EBF-A485-97FBAFEE2287}" destId="{1D58DB53-FDFC-4AD8-981F-B651A1949AE3}" srcOrd="4" destOrd="0" presId="urn:microsoft.com/office/officeart/2005/8/layout/hierarchy3"/>
    <dgm:cxn modelId="{D6FECB30-FB07-49AF-AFE5-342BF450CA91}" type="presParOf" srcId="{B30E65EC-743F-4EBF-A485-97FBAFEE2287}" destId="{E6EE06E1-67EE-40DA-A478-5669A39DA661}"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FD8AA80-8C71-4497-862C-4867EC6D992E}"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1A8E8C7E-B107-44BF-9FB4-0C5C7D08B0A0}">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ru-RU" sz="1600" dirty="0" err="1">
              <a:solidFill>
                <a:schemeClr val="tx1"/>
              </a:solidFill>
            </a:rPr>
            <a:t>Қысқа</a:t>
          </a:r>
          <a:r>
            <a:rPr lang="ru-RU" sz="1600" dirty="0">
              <a:solidFill>
                <a:schemeClr val="tx1"/>
              </a:solidFill>
            </a:rPr>
            <a:t> </a:t>
          </a:r>
          <a:r>
            <a:rPr lang="ru-RU" sz="1600" dirty="0" err="1">
              <a:solidFill>
                <a:schemeClr val="tx1"/>
              </a:solidFill>
            </a:rPr>
            <a:t>жауапты</a:t>
          </a:r>
          <a:r>
            <a:rPr lang="ru-RU" sz="1600" dirty="0">
              <a:solidFill>
                <a:schemeClr val="tx1"/>
              </a:solidFill>
            </a:rPr>
            <a:t> </a:t>
          </a:r>
          <a:r>
            <a:rPr lang="ru-RU" sz="1600" dirty="0" err="1">
              <a:solidFill>
                <a:schemeClr val="tx1"/>
              </a:solidFill>
            </a:rPr>
            <a:t>қажет</a:t>
          </a:r>
          <a:r>
            <a:rPr lang="ru-RU" sz="1600" dirty="0">
              <a:solidFill>
                <a:schemeClr val="tx1"/>
              </a:solidFill>
            </a:rPr>
            <a:t> </a:t>
          </a:r>
          <a:r>
            <a:rPr lang="ru-RU" sz="1600" dirty="0" err="1">
              <a:solidFill>
                <a:schemeClr val="tx1"/>
              </a:solidFill>
            </a:rPr>
            <a:t>ететін</a:t>
          </a:r>
          <a:endParaRPr lang="ru-RU" sz="1600" dirty="0">
            <a:solidFill>
              <a:schemeClr val="tx1"/>
            </a:solidFill>
          </a:endParaRPr>
        </a:p>
      </dgm:t>
    </dgm:pt>
    <dgm:pt modelId="{8C007672-71B6-49E0-B664-5AEB387D2FB3}" type="parTrans" cxnId="{5F2A5843-24BC-4F09-A206-7C57DDF7D205}">
      <dgm:prSet/>
      <dgm:spPr/>
      <dgm:t>
        <a:bodyPr/>
        <a:lstStyle/>
        <a:p>
          <a:endParaRPr lang="ru-RU" sz="2000">
            <a:solidFill>
              <a:schemeClr val="tx1"/>
            </a:solidFill>
          </a:endParaRPr>
        </a:p>
      </dgm:t>
    </dgm:pt>
    <dgm:pt modelId="{08BF2001-92D3-42A7-A983-6921D1CC9CE7}" type="sibTrans" cxnId="{5F2A5843-24BC-4F09-A206-7C57DDF7D205}">
      <dgm:prSet/>
      <dgm:spPr/>
      <dgm:t>
        <a:bodyPr/>
        <a:lstStyle/>
        <a:p>
          <a:endParaRPr lang="ru-RU" sz="2000">
            <a:solidFill>
              <a:schemeClr val="tx1"/>
            </a:solidFill>
          </a:endParaRPr>
        </a:p>
      </dgm:t>
    </dgm:pt>
    <dgm:pt modelId="{BF3749E1-A867-4B60-BF86-AEA7A9444DCC}">
      <dgm:prSet phldrT="[Текст]" custT="1"/>
      <dgm:spPr/>
      <dgm:t>
        <a:bodyPr/>
        <a:lstStyle/>
        <a:p>
          <a:r>
            <a:rPr lang="ru-RU" sz="1400" dirty="0">
              <a:solidFill>
                <a:schemeClr val="tx1"/>
              </a:solidFill>
            </a:rPr>
            <a:t>Бос </a:t>
          </a:r>
          <a:r>
            <a:rPr lang="ru-RU" sz="1400" dirty="0" err="1">
              <a:solidFill>
                <a:schemeClr val="tx1"/>
              </a:solidFill>
            </a:rPr>
            <a:t>орынды</a:t>
          </a:r>
          <a:r>
            <a:rPr lang="ru-RU" sz="1400" dirty="0">
              <a:solidFill>
                <a:schemeClr val="tx1"/>
              </a:solidFill>
            </a:rPr>
            <a:t> </a:t>
          </a:r>
          <a:r>
            <a:rPr lang="ru-RU" sz="1400" dirty="0" err="1">
              <a:solidFill>
                <a:schemeClr val="tx1"/>
              </a:solidFill>
            </a:rPr>
            <a:t>толтыру</a:t>
          </a:r>
          <a:endParaRPr lang="ru-RU" sz="1400" dirty="0">
            <a:solidFill>
              <a:schemeClr val="tx1"/>
            </a:solidFill>
          </a:endParaRPr>
        </a:p>
      </dgm:t>
    </dgm:pt>
    <dgm:pt modelId="{37731BC8-5609-40F0-B999-1E8CED429C4C}" type="parTrans" cxnId="{FD116A3F-4E5B-43F5-9563-9A48E92F6EA2}">
      <dgm:prSet/>
      <dgm:spPr/>
      <dgm:t>
        <a:bodyPr/>
        <a:lstStyle/>
        <a:p>
          <a:endParaRPr lang="ru-RU" sz="2000">
            <a:solidFill>
              <a:schemeClr val="tx1"/>
            </a:solidFill>
          </a:endParaRPr>
        </a:p>
      </dgm:t>
    </dgm:pt>
    <dgm:pt modelId="{F4385CFD-A09C-48D4-B3D2-8F9DF300488E}" type="sibTrans" cxnId="{FD116A3F-4E5B-43F5-9563-9A48E92F6EA2}">
      <dgm:prSet/>
      <dgm:spPr/>
      <dgm:t>
        <a:bodyPr/>
        <a:lstStyle/>
        <a:p>
          <a:endParaRPr lang="ru-RU" sz="2000">
            <a:solidFill>
              <a:schemeClr val="tx1"/>
            </a:solidFill>
          </a:endParaRPr>
        </a:p>
      </dgm:t>
    </dgm:pt>
    <dgm:pt modelId="{58F844B3-44E3-4108-BEF2-B60BDCCD8F14}">
      <dgm:prSet phldrT="[Текст]" custT="1"/>
      <dgm:spPr/>
      <dgm:t>
        <a:bodyPr/>
        <a:lstStyle/>
        <a:p>
          <a:r>
            <a:rPr lang="ru-RU" sz="1400" dirty="0" err="1">
              <a:solidFill>
                <a:schemeClr val="tx1"/>
              </a:solidFill>
            </a:rPr>
            <a:t>Қысқа</a:t>
          </a:r>
          <a:r>
            <a:rPr lang="ru-RU" sz="1400" dirty="0">
              <a:solidFill>
                <a:schemeClr val="tx1"/>
              </a:solidFill>
            </a:rPr>
            <a:t> </a:t>
          </a:r>
          <a:r>
            <a:rPr lang="ru-RU" sz="1400" dirty="0" err="1">
              <a:solidFill>
                <a:schemeClr val="tx1"/>
              </a:solidFill>
            </a:rPr>
            <a:t>шешім</a:t>
          </a:r>
          <a:endParaRPr lang="ru-RU" sz="1400" dirty="0">
            <a:solidFill>
              <a:schemeClr val="tx1"/>
            </a:solidFill>
          </a:endParaRPr>
        </a:p>
      </dgm:t>
    </dgm:pt>
    <dgm:pt modelId="{032726FB-C7AE-46A8-81E4-80224B30FD46}" type="parTrans" cxnId="{CF6F6B25-CE81-4B70-B49E-15E24D96B3DD}">
      <dgm:prSet/>
      <dgm:spPr/>
      <dgm:t>
        <a:bodyPr/>
        <a:lstStyle/>
        <a:p>
          <a:endParaRPr lang="ru-RU" sz="2000">
            <a:solidFill>
              <a:schemeClr val="tx1"/>
            </a:solidFill>
          </a:endParaRPr>
        </a:p>
      </dgm:t>
    </dgm:pt>
    <dgm:pt modelId="{6263CC9B-72D2-4A6B-BA30-3CDD4B2EB630}" type="sibTrans" cxnId="{CF6F6B25-CE81-4B70-B49E-15E24D96B3DD}">
      <dgm:prSet/>
      <dgm:spPr/>
      <dgm:t>
        <a:bodyPr/>
        <a:lstStyle/>
        <a:p>
          <a:endParaRPr lang="ru-RU" sz="2000">
            <a:solidFill>
              <a:schemeClr val="tx1"/>
            </a:solidFill>
          </a:endParaRPr>
        </a:p>
      </dgm:t>
    </dgm:pt>
    <dgm:pt modelId="{21A247A8-D8A9-41E5-8278-1D5DB5BA9BA7}">
      <dgm:prSet phldrT="[Текст]" custT="1">
        <dgm:style>
          <a:lnRef idx="1">
            <a:schemeClr val="accent6"/>
          </a:lnRef>
          <a:fillRef idx="2">
            <a:schemeClr val="accent6"/>
          </a:fillRef>
          <a:effectRef idx="1">
            <a:schemeClr val="accent6"/>
          </a:effectRef>
          <a:fontRef idx="minor">
            <a:schemeClr val="dk1"/>
          </a:fontRef>
        </dgm:style>
      </dgm:prSet>
      <dgm:spPr/>
      <dgm:t>
        <a:bodyPr/>
        <a:lstStyle/>
        <a:p>
          <a:r>
            <a:rPr lang="ru-RU" sz="1600" dirty="0" err="1">
              <a:solidFill>
                <a:schemeClr val="tx1"/>
              </a:solidFill>
            </a:rPr>
            <a:t>Толық</a:t>
          </a:r>
          <a:r>
            <a:rPr lang="ru-RU" sz="1600" dirty="0">
              <a:solidFill>
                <a:schemeClr val="tx1"/>
              </a:solidFill>
            </a:rPr>
            <a:t> </a:t>
          </a:r>
          <a:r>
            <a:rPr lang="ru-RU" sz="1600" dirty="0" err="1">
              <a:solidFill>
                <a:schemeClr val="tx1"/>
              </a:solidFill>
            </a:rPr>
            <a:t>жауапты</a:t>
          </a:r>
          <a:r>
            <a:rPr lang="ru-RU" sz="1600" dirty="0">
              <a:solidFill>
                <a:schemeClr val="tx1"/>
              </a:solidFill>
            </a:rPr>
            <a:t> </a:t>
          </a:r>
          <a:r>
            <a:rPr lang="ru-RU" sz="1600" dirty="0" err="1">
              <a:solidFill>
                <a:schemeClr val="tx1"/>
              </a:solidFill>
            </a:rPr>
            <a:t>қажет</a:t>
          </a:r>
          <a:r>
            <a:rPr lang="ru-RU" sz="1600" dirty="0">
              <a:solidFill>
                <a:schemeClr val="tx1"/>
              </a:solidFill>
            </a:rPr>
            <a:t> </a:t>
          </a:r>
          <a:r>
            <a:rPr lang="ru-RU" sz="1600" dirty="0" err="1">
              <a:solidFill>
                <a:schemeClr val="tx1"/>
              </a:solidFill>
            </a:rPr>
            <a:t>ететін</a:t>
          </a:r>
          <a:endParaRPr lang="ru-RU" sz="1600" dirty="0">
            <a:solidFill>
              <a:schemeClr val="tx1"/>
            </a:solidFill>
          </a:endParaRPr>
        </a:p>
      </dgm:t>
    </dgm:pt>
    <dgm:pt modelId="{126E5996-B427-4E7E-93E2-ADA2A2FF3C83}" type="parTrans" cxnId="{E8511091-803C-455F-B1D2-B3F9A175EDDC}">
      <dgm:prSet/>
      <dgm:spPr/>
      <dgm:t>
        <a:bodyPr/>
        <a:lstStyle/>
        <a:p>
          <a:endParaRPr lang="ru-RU" sz="2000">
            <a:solidFill>
              <a:schemeClr val="tx1"/>
            </a:solidFill>
          </a:endParaRPr>
        </a:p>
      </dgm:t>
    </dgm:pt>
    <dgm:pt modelId="{0B5015B6-BC8A-448D-8C79-22B1071C0CDD}" type="sibTrans" cxnId="{E8511091-803C-455F-B1D2-B3F9A175EDDC}">
      <dgm:prSet/>
      <dgm:spPr/>
      <dgm:t>
        <a:bodyPr/>
        <a:lstStyle/>
        <a:p>
          <a:endParaRPr lang="ru-RU" sz="2000">
            <a:solidFill>
              <a:schemeClr val="tx1"/>
            </a:solidFill>
          </a:endParaRPr>
        </a:p>
      </dgm:t>
    </dgm:pt>
    <dgm:pt modelId="{99F3401A-EDA4-4176-987C-347289A478D3}">
      <dgm:prSet phldrT="[Текст]" custT="1"/>
      <dgm:spPr/>
      <dgm:t>
        <a:bodyPr/>
        <a:lstStyle/>
        <a:p>
          <a:r>
            <a:rPr lang="ru-RU" sz="1400" dirty="0">
              <a:solidFill>
                <a:schemeClr val="tx1"/>
              </a:solidFill>
            </a:rPr>
            <a:t>Эссе </a:t>
          </a:r>
        </a:p>
      </dgm:t>
    </dgm:pt>
    <dgm:pt modelId="{FCF5A80E-1C25-402F-AE64-30A22913FB0B}" type="parTrans" cxnId="{887D1B4E-8107-4D21-BF18-E806501C737D}">
      <dgm:prSet/>
      <dgm:spPr/>
      <dgm:t>
        <a:bodyPr/>
        <a:lstStyle/>
        <a:p>
          <a:endParaRPr lang="ru-RU" sz="2000">
            <a:solidFill>
              <a:schemeClr val="tx1"/>
            </a:solidFill>
          </a:endParaRPr>
        </a:p>
      </dgm:t>
    </dgm:pt>
    <dgm:pt modelId="{51CE4AA8-A0DE-4765-A2FF-1150347D9BDC}" type="sibTrans" cxnId="{887D1B4E-8107-4D21-BF18-E806501C737D}">
      <dgm:prSet/>
      <dgm:spPr/>
      <dgm:t>
        <a:bodyPr/>
        <a:lstStyle/>
        <a:p>
          <a:endParaRPr lang="ru-RU" sz="2000">
            <a:solidFill>
              <a:schemeClr val="tx1"/>
            </a:solidFill>
          </a:endParaRPr>
        </a:p>
      </dgm:t>
    </dgm:pt>
    <dgm:pt modelId="{022C5668-286D-4044-AB9F-4C9EDBAC4A25}">
      <dgm:prSet phldrT="[Текст]" custT="1"/>
      <dgm:spPr/>
      <dgm:t>
        <a:bodyPr/>
        <a:lstStyle/>
        <a:p>
          <a:r>
            <a:rPr lang="ru-RU" sz="1400" dirty="0" err="1">
              <a:solidFill>
                <a:schemeClr val="tx1"/>
              </a:solidFill>
            </a:rPr>
            <a:t>Толық</a:t>
          </a:r>
          <a:r>
            <a:rPr lang="ru-RU" sz="1400" dirty="0">
              <a:solidFill>
                <a:schemeClr val="tx1"/>
              </a:solidFill>
            </a:rPr>
            <a:t> </a:t>
          </a:r>
          <a:r>
            <a:rPr lang="ru-RU" sz="1400" dirty="0" err="1">
              <a:solidFill>
                <a:schemeClr val="tx1"/>
              </a:solidFill>
            </a:rPr>
            <a:t>шешім</a:t>
          </a:r>
          <a:endParaRPr lang="ru-RU" sz="1400" dirty="0">
            <a:solidFill>
              <a:schemeClr val="tx1"/>
            </a:solidFill>
          </a:endParaRPr>
        </a:p>
      </dgm:t>
    </dgm:pt>
    <dgm:pt modelId="{D347DBFA-1902-4016-A938-2DE11F05CC38}" type="parTrans" cxnId="{110ABED7-1335-4967-B626-633E53DAE67E}">
      <dgm:prSet/>
      <dgm:spPr/>
      <dgm:t>
        <a:bodyPr/>
        <a:lstStyle/>
        <a:p>
          <a:endParaRPr lang="ru-RU" sz="2000">
            <a:solidFill>
              <a:schemeClr val="tx1"/>
            </a:solidFill>
          </a:endParaRPr>
        </a:p>
      </dgm:t>
    </dgm:pt>
    <dgm:pt modelId="{3343AC32-6790-465C-A91C-69F83A4865EC}" type="sibTrans" cxnId="{110ABED7-1335-4967-B626-633E53DAE67E}">
      <dgm:prSet/>
      <dgm:spPr/>
      <dgm:t>
        <a:bodyPr/>
        <a:lstStyle/>
        <a:p>
          <a:endParaRPr lang="ru-RU" sz="2000">
            <a:solidFill>
              <a:schemeClr val="tx1"/>
            </a:solidFill>
          </a:endParaRPr>
        </a:p>
      </dgm:t>
    </dgm:pt>
    <dgm:pt modelId="{D2540CE6-4212-4246-9380-B4D5DEC9E0AC}">
      <dgm:prSet phldrT="[Текст]" custT="1"/>
      <dgm:spPr/>
      <dgm:t>
        <a:bodyPr/>
        <a:lstStyle/>
        <a:p>
          <a:r>
            <a:rPr lang="ru-RU" sz="1400" dirty="0" err="1">
              <a:solidFill>
                <a:schemeClr val="tx1"/>
              </a:solidFill>
            </a:rPr>
            <a:t>Санамалау</a:t>
          </a:r>
          <a:r>
            <a:rPr lang="ru-RU" sz="1400" dirty="0">
              <a:solidFill>
                <a:schemeClr val="tx1"/>
              </a:solidFill>
            </a:rPr>
            <a:t> </a:t>
          </a:r>
        </a:p>
      </dgm:t>
    </dgm:pt>
    <dgm:pt modelId="{85B828A1-1BCE-486B-9630-333F272BD83E}" type="parTrans" cxnId="{22ED19CF-65F2-48D0-861C-FB8EEFA73725}">
      <dgm:prSet/>
      <dgm:spPr/>
      <dgm:t>
        <a:bodyPr/>
        <a:lstStyle/>
        <a:p>
          <a:endParaRPr lang="ru-RU" sz="2000"/>
        </a:p>
      </dgm:t>
    </dgm:pt>
    <dgm:pt modelId="{7FDAE658-8B82-4AED-AD5A-7EE8210A709B}" type="sibTrans" cxnId="{22ED19CF-65F2-48D0-861C-FB8EEFA73725}">
      <dgm:prSet/>
      <dgm:spPr/>
      <dgm:t>
        <a:bodyPr/>
        <a:lstStyle/>
        <a:p>
          <a:endParaRPr lang="ru-RU" sz="2000"/>
        </a:p>
      </dgm:t>
    </dgm:pt>
    <dgm:pt modelId="{F2365D03-CC73-47E4-BF17-10D097BEB94B}">
      <dgm:prSet phldrT="[Текст]" custT="1"/>
      <dgm:spPr/>
      <dgm:t>
        <a:bodyPr/>
        <a:lstStyle/>
        <a:p>
          <a:r>
            <a:rPr lang="ru-RU" sz="1400" dirty="0" err="1">
              <a:solidFill>
                <a:schemeClr val="tx1"/>
              </a:solidFill>
            </a:rPr>
            <a:t>Жобалар</a:t>
          </a:r>
          <a:r>
            <a:rPr lang="ru-RU" sz="1400" dirty="0">
              <a:solidFill>
                <a:schemeClr val="tx1"/>
              </a:solidFill>
            </a:rPr>
            <a:t> </a:t>
          </a:r>
        </a:p>
      </dgm:t>
    </dgm:pt>
    <dgm:pt modelId="{636E36C4-031D-4C36-B00E-2F8A74ED35F6}" type="parTrans" cxnId="{EBC003BD-4D55-4AAD-8A32-11812A52E48B}">
      <dgm:prSet/>
      <dgm:spPr/>
      <dgm:t>
        <a:bodyPr/>
        <a:lstStyle/>
        <a:p>
          <a:endParaRPr lang="ru-RU"/>
        </a:p>
      </dgm:t>
    </dgm:pt>
    <dgm:pt modelId="{5A9CB360-AAB8-45F5-B224-A23610CAB377}" type="sibTrans" cxnId="{EBC003BD-4D55-4AAD-8A32-11812A52E48B}">
      <dgm:prSet/>
      <dgm:spPr/>
      <dgm:t>
        <a:bodyPr/>
        <a:lstStyle/>
        <a:p>
          <a:endParaRPr lang="ru-RU"/>
        </a:p>
      </dgm:t>
    </dgm:pt>
    <dgm:pt modelId="{61BC15AA-F0A3-4F2C-B4C1-AB892B84C053}">
      <dgm:prSet phldrT="[Текст]" custT="1"/>
      <dgm:spPr/>
      <dgm:t>
        <a:bodyPr/>
        <a:lstStyle/>
        <a:p>
          <a:r>
            <a:rPr lang="ru-RU" sz="1400" dirty="0" err="1">
              <a:solidFill>
                <a:schemeClr val="tx1"/>
              </a:solidFill>
            </a:rPr>
            <a:t>Таныстырылым</a:t>
          </a:r>
          <a:r>
            <a:rPr lang="ru-RU" sz="1400" dirty="0">
              <a:solidFill>
                <a:schemeClr val="tx1"/>
              </a:solidFill>
            </a:rPr>
            <a:t>  </a:t>
          </a:r>
        </a:p>
      </dgm:t>
    </dgm:pt>
    <dgm:pt modelId="{6BF347F5-44FE-494A-B9AB-220FBA04D3E6}" type="parTrans" cxnId="{891A1891-CD50-4764-AE5E-F0E3CDDD5ABD}">
      <dgm:prSet/>
      <dgm:spPr/>
      <dgm:t>
        <a:bodyPr/>
        <a:lstStyle/>
        <a:p>
          <a:endParaRPr lang="ru-RU"/>
        </a:p>
      </dgm:t>
    </dgm:pt>
    <dgm:pt modelId="{0666D3E7-4AB3-4658-8DD2-941D2DDBC23C}" type="sibTrans" cxnId="{891A1891-CD50-4764-AE5E-F0E3CDDD5ABD}">
      <dgm:prSet/>
      <dgm:spPr/>
      <dgm:t>
        <a:bodyPr/>
        <a:lstStyle/>
        <a:p>
          <a:endParaRPr lang="ru-RU"/>
        </a:p>
      </dgm:t>
    </dgm:pt>
    <dgm:pt modelId="{B8B440F5-A96A-4E9A-B59B-DCE9E377EB81}">
      <dgm:prSet custT="1"/>
      <dgm:spPr/>
      <dgm:t>
        <a:bodyPr/>
        <a:lstStyle/>
        <a:p>
          <a:r>
            <a:rPr lang="ru-RU" sz="1400" dirty="0" err="1">
              <a:solidFill>
                <a:schemeClr val="tx1"/>
              </a:solidFill>
            </a:rPr>
            <a:t>Сұраққа</a:t>
          </a:r>
          <a:r>
            <a:rPr lang="ru-RU" sz="1400" dirty="0">
              <a:solidFill>
                <a:schemeClr val="tx1"/>
              </a:solidFill>
            </a:rPr>
            <a:t> </a:t>
          </a:r>
          <a:r>
            <a:rPr lang="ru-RU" sz="1400" dirty="0" err="1">
              <a:solidFill>
                <a:schemeClr val="tx1"/>
              </a:solidFill>
            </a:rPr>
            <a:t>жауап</a:t>
          </a:r>
          <a:endParaRPr lang="ru-RU" sz="1400" dirty="0">
            <a:solidFill>
              <a:schemeClr val="tx1"/>
            </a:solidFill>
          </a:endParaRPr>
        </a:p>
      </dgm:t>
    </dgm:pt>
    <dgm:pt modelId="{7A9C34A3-B4BD-439E-8C9E-B03576CA0388}" type="parTrans" cxnId="{823BFDBB-DF92-4CBF-B7C6-399A51F36085}">
      <dgm:prSet/>
      <dgm:spPr/>
      <dgm:t>
        <a:bodyPr/>
        <a:lstStyle/>
        <a:p>
          <a:endParaRPr lang="ru-RU"/>
        </a:p>
      </dgm:t>
    </dgm:pt>
    <dgm:pt modelId="{67C89534-C195-476A-92B8-653E22295805}" type="sibTrans" cxnId="{823BFDBB-DF92-4CBF-B7C6-399A51F36085}">
      <dgm:prSet/>
      <dgm:spPr/>
      <dgm:t>
        <a:bodyPr/>
        <a:lstStyle/>
        <a:p>
          <a:endParaRPr lang="ru-RU"/>
        </a:p>
      </dgm:t>
    </dgm:pt>
    <dgm:pt modelId="{C6418AE8-E56C-4BE2-9F27-7884C2C917D9}">
      <dgm:prSet phldrT="[Текст]" custT="1"/>
      <dgm:spPr/>
      <dgm:t>
        <a:bodyPr/>
        <a:lstStyle/>
        <a:p>
          <a:r>
            <a:rPr lang="ru-RU" sz="1400" dirty="0">
              <a:solidFill>
                <a:schemeClr val="tx1"/>
              </a:solidFill>
            </a:rPr>
            <a:t>…</a:t>
          </a:r>
        </a:p>
      </dgm:t>
    </dgm:pt>
    <dgm:pt modelId="{BCC2A013-2883-4239-8EA6-30B7612FFB3C}" type="parTrans" cxnId="{EC70CC04-AAD0-44FD-AC3E-6B8BCB362B5B}">
      <dgm:prSet/>
      <dgm:spPr/>
      <dgm:t>
        <a:bodyPr/>
        <a:lstStyle/>
        <a:p>
          <a:endParaRPr lang="ru-RU"/>
        </a:p>
      </dgm:t>
    </dgm:pt>
    <dgm:pt modelId="{FFD8CFF4-479F-4369-9ED8-323B82B48F58}" type="sibTrans" cxnId="{EC70CC04-AAD0-44FD-AC3E-6B8BCB362B5B}">
      <dgm:prSet/>
      <dgm:spPr/>
      <dgm:t>
        <a:bodyPr/>
        <a:lstStyle/>
        <a:p>
          <a:endParaRPr lang="ru-RU"/>
        </a:p>
      </dgm:t>
    </dgm:pt>
    <dgm:pt modelId="{E7D3815E-B6AC-464D-B34B-2736D45964DE}">
      <dgm:prSet phldrT="[Текст]" custT="1"/>
      <dgm:spPr/>
      <dgm:t>
        <a:bodyPr/>
        <a:lstStyle/>
        <a:p>
          <a:r>
            <a:rPr lang="ru-RU" sz="1400" dirty="0">
              <a:solidFill>
                <a:schemeClr val="tx1"/>
              </a:solidFill>
            </a:rPr>
            <a:t>…</a:t>
          </a:r>
        </a:p>
      </dgm:t>
    </dgm:pt>
    <dgm:pt modelId="{F7F8F188-A625-4E47-B8DD-07F95784BD12}" type="parTrans" cxnId="{501A7F39-2746-4CB6-9CE1-0F3FF58598D2}">
      <dgm:prSet/>
      <dgm:spPr/>
      <dgm:t>
        <a:bodyPr/>
        <a:lstStyle/>
        <a:p>
          <a:endParaRPr lang="ru-RU">
            <a:latin typeface="Times New Roman" pitchFamily="18" charset="0"/>
            <a:cs typeface="Times New Roman" pitchFamily="18" charset="0"/>
          </a:endParaRPr>
        </a:p>
      </dgm:t>
    </dgm:pt>
    <dgm:pt modelId="{AFD4AEE6-93EA-46A7-B6ED-EF792F7FAA0E}" type="sibTrans" cxnId="{501A7F39-2746-4CB6-9CE1-0F3FF58598D2}">
      <dgm:prSet/>
      <dgm:spPr/>
      <dgm:t>
        <a:bodyPr/>
        <a:lstStyle/>
        <a:p>
          <a:endParaRPr lang="ru-RU"/>
        </a:p>
      </dgm:t>
    </dgm:pt>
    <dgm:pt modelId="{975D7F3A-60D0-4DE9-8848-B25D8029D44B}" type="pres">
      <dgm:prSet presAssocID="{BFD8AA80-8C71-4497-862C-4867EC6D992E}" presName="diagram" presStyleCnt="0">
        <dgm:presLayoutVars>
          <dgm:chPref val="1"/>
          <dgm:dir/>
          <dgm:animOne val="branch"/>
          <dgm:animLvl val="lvl"/>
          <dgm:resizeHandles/>
        </dgm:presLayoutVars>
      </dgm:prSet>
      <dgm:spPr/>
      <dgm:t>
        <a:bodyPr/>
        <a:lstStyle/>
        <a:p>
          <a:endParaRPr lang="ru-RU"/>
        </a:p>
      </dgm:t>
    </dgm:pt>
    <dgm:pt modelId="{DEBD1582-1A43-4D46-9EED-53C53AADD02C}" type="pres">
      <dgm:prSet presAssocID="{1A8E8C7E-B107-44BF-9FB4-0C5C7D08B0A0}" presName="root" presStyleCnt="0"/>
      <dgm:spPr/>
    </dgm:pt>
    <dgm:pt modelId="{A54AD358-F66B-4D86-8CF6-895F636C185D}" type="pres">
      <dgm:prSet presAssocID="{1A8E8C7E-B107-44BF-9FB4-0C5C7D08B0A0}" presName="rootComposite" presStyleCnt="0"/>
      <dgm:spPr/>
    </dgm:pt>
    <dgm:pt modelId="{78EFBBD0-0568-4927-8372-3C5E7B234D94}" type="pres">
      <dgm:prSet presAssocID="{1A8E8C7E-B107-44BF-9FB4-0C5C7D08B0A0}" presName="rootText" presStyleLbl="node1" presStyleIdx="0" presStyleCnt="2" custScaleX="180340"/>
      <dgm:spPr/>
      <dgm:t>
        <a:bodyPr/>
        <a:lstStyle/>
        <a:p>
          <a:endParaRPr lang="ru-RU"/>
        </a:p>
      </dgm:t>
    </dgm:pt>
    <dgm:pt modelId="{8D4197D9-0BE7-4892-A68E-17B6D9D252D9}" type="pres">
      <dgm:prSet presAssocID="{1A8E8C7E-B107-44BF-9FB4-0C5C7D08B0A0}" presName="rootConnector" presStyleLbl="node1" presStyleIdx="0" presStyleCnt="2"/>
      <dgm:spPr/>
      <dgm:t>
        <a:bodyPr/>
        <a:lstStyle/>
        <a:p>
          <a:endParaRPr lang="ru-RU"/>
        </a:p>
      </dgm:t>
    </dgm:pt>
    <dgm:pt modelId="{4E611D4C-7329-444E-B1B5-491563850C64}" type="pres">
      <dgm:prSet presAssocID="{1A8E8C7E-B107-44BF-9FB4-0C5C7D08B0A0}" presName="childShape" presStyleCnt="0"/>
      <dgm:spPr/>
    </dgm:pt>
    <dgm:pt modelId="{166906BE-A770-4380-A48E-31089256D16A}" type="pres">
      <dgm:prSet presAssocID="{37731BC8-5609-40F0-B999-1E8CED429C4C}" presName="Name13" presStyleLbl="parChTrans1D2" presStyleIdx="0" presStyleCnt="10"/>
      <dgm:spPr/>
      <dgm:t>
        <a:bodyPr/>
        <a:lstStyle/>
        <a:p>
          <a:endParaRPr lang="ru-RU"/>
        </a:p>
      </dgm:t>
    </dgm:pt>
    <dgm:pt modelId="{A42D5D28-15E5-4E78-8E50-D397C977F496}" type="pres">
      <dgm:prSet presAssocID="{BF3749E1-A867-4B60-BF86-AEA7A9444DCC}" presName="childText" presStyleLbl="bgAcc1" presStyleIdx="0" presStyleCnt="10" custScaleX="152357">
        <dgm:presLayoutVars>
          <dgm:bulletEnabled val="1"/>
        </dgm:presLayoutVars>
      </dgm:prSet>
      <dgm:spPr/>
      <dgm:t>
        <a:bodyPr/>
        <a:lstStyle/>
        <a:p>
          <a:endParaRPr lang="ru-RU"/>
        </a:p>
      </dgm:t>
    </dgm:pt>
    <dgm:pt modelId="{09C36CC6-4D28-4B76-99A3-2E65E2766890}" type="pres">
      <dgm:prSet presAssocID="{032726FB-C7AE-46A8-81E4-80224B30FD46}" presName="Name13" presStyleLbl="parChTrans1D2" presStyleIdx="1" presStyleCnt="10"/>
      <dgm:spPr/>
      <dgm:t>
        <a:bodyPr/>
        <a:lstStyle/>
        <a:p>
          <a:endParaRPr lang="ru-RU"/>
        </a:p>
      </dgm:t>
    </dgm:pt>
    <dgm:pt modelId="{6CBE487E-8727-4D32-AC15-A0E9A948E024}" type="pres">
      <dgm:prSet presAssocID="{58F844B3-44E3-4108-BEF2-B60BDCCD8F14}" presName="childText" presStyleLbl="bgAcc1" presStyleIdx="1" presStyleCnt="10" custScaleX="152357">
        <dgm:presLayoutVars>
          <dgm:bulletEnabled val="1"/>
        </dgm:presLayoutVars>
      </dgm:prSet>
      <dgm:spPr/>
      <dgm:t>
        <a:bodyPr/>
        <a:lstStyle/>
        <a:p>
          <a:endParaRPr lang="ru-RU"/>
        </a:p>
      </dgm:t>
    </dgm:pt>
    <dgm:pt modelId="{DF9EA4CF-8A66-4B7B-BD4F-0803C0E58FBD}" type="pres">
      <dgm:prSet presAssocID="{7A9C34A3-B4BD-439E-8C9E-B03576CA0388}" presName="Name13" presStyleLbl="parChTrans1D2" presStyleIdx="2" presStyleCnt="10"/>
      <dgm:spPr/>
      <dgm:t>
        <a:bodyPr/>
        <a:lstStyle/>
        <a:p>
          <a:endParaRPr lang="ru-RU"/>
        </a:p>
      </dgm:t>
    </dgm:pt>
    <dgm:pt modelId="{D30EA67C-6E95-45BB-BB3A-31E6CEF2176C}" type="pres">
      <dgm:prSet presAssocID="{B8B440F5-A96A-4E9A-B59B-DCE9E377EB81}" presName="childText" presStyleLbl="bgAcc1" presStyleIdx="2" presStyleCnt="10" custScaleX="158253">
        <dgm:presLayoutVars>
          <dgm:bulletEnabled val="1"/>
        </dgm:presLayoutVars>
      </dgm:prSet>
      <dgm:spPr/>
      <dgm:t>
        <a:bodyPr/>
        <a:lstStyle/>
        <a:p>
          <a:endParaRPr lang="ru-RU"/>
        </a:p>
      </dgm:t>
    </dgm:pt>
    <dgm:pt modelId="{54B1F170-24CC-4E5A-B45C-EB6C7A05F0DB}" type="pres">
      <dgm:prSet presAssocID="{85B828A1-1BCE-486B-9630-333F272BD83E}" presName="Name13" presStyleLbl="parChTrans1D2" presStyleIdx="3" presStyleCnt="10"/>
      <dgm:spPr/>
      <dgm:t>
        <a:bodyPr/>
        <a:lstStyle/>
        <a:p>
          <a:endParaRPr lang="ru-RU"/>
        </a:p>
      </dgm:t>
    </dgm:pt>
    <dgm:pt modelId="{B71373A3-A134-4B86-93CB-1051E6D1D0CA}" type="pres">
      <dgm:prSet presAssocID="{D2540CE6-4212-4246-9380-B4D5DEC9E0AC}" presName="childText" presStyleLbl="bgAcc1" presStyleIdx="3" presStyleCnt="10" custScaleX="156286">
        <dgm:presLayoutVars>
          <dgm:bulletEnabled val="1"/>
        </dgm:presLayoutVars>
      </dgm:prSet>
      <dgm:spPr/>
      <dgm:t>
        <a:bodyPr/>
        <a:lstStyle/>
        <a:p>
          <a:endParaRPr lang="ru-RU"/>
        </a:p>
      </dgm:t>
    </dgm:pt>
    <dgm:pt modelId="{030EF8FC-1363-4D02-A9D2-100A6847765F}" type="pres">
      <dgm:prSet presAssocID="{BCC2A013-2883-4239-8EA6-30B7612FFB3C}" presName="Name13" presStyleLbl="parChTrans1D2" presStyleIdx="4" presStyleCnt="10"/>
      <dgm:spPr/>
      <dgm:t>
        <a:bodyPr/>
        <a:lstStyle/>
        <a:p>
          <a:endParaRPr lang="ru-RU"/>
        </a:p>
      </dgm:t>
    </dgm:pt>
    <dgm:pt modelId="{A86337E7-21DD-4EFD-9C23-45EE1037A967}" type="pres">
      <dgm:prSet presAssocID="{C6418AE8-E56C-4BE2-9F27-7884C2C917D9}" presName="childText" presStyleLbl="bgAcc1" presStyleIdx="4" presStyleCnt="10" custScaleX="151005">
        <dgm:presLayoutVars>
          <dgm:bulletEnabled val="1"/>
        </dgm:presLayoutVars>
      </dgm:prSet>
      <dgm:spPr/>
      <dgm:t>
        <a:bodyPr/>
        <a:lstStyle/>
        <a:p>
          <a:endParaRPr lang="ru-RU"/>
        </a:p>
      </dgm:t>
    </dgm:pt>
    <dgm:pt modelId="{FF0C0F2B-3358-4CDB-8D66-8BA232AD0F88}" type="pres">
      <dgm:prSet presAssocID="{21A247A8-D8A9-41E5-8278-1D5DB5BA9BA7}" presName="root" presStyleCnt="0"/>
      <dgm:spPr/>
    </dgm:pt>
    <dgm:pt modelId="{951697D1-15DA-476F-8DB8-6D871F1C8B4D}" type="pres">
      <dgm:prSet presAssocID="{21A247A8-D8A9-41E5-8278-1D5DB5BA9BA7}" presName="rootComposite" presStyleCnt="0"/>
      <dgm:spPr/>
    </dgm:pt>
    <dgm:pt modelId="{98AF5730-0208-4020-9129-F5FC04AC69B4}" type="pres">
      <dgm:prSet presAssocID="{21A247A8-D8A9-41E5-8278-1D5DB5BA9BA7}" presName="rootText" presStyleLbl="node1" presStyleIdx="1" presStyleCnt="2" custScaleX="180340"/>
      <dgm:spPr/>
      <dgm:t>
        <a:bodyPr/>
        <a:lstStyle/>
        <a:p>
          <a:endParaRPr lang="ru-RU"/>
        </a:p>
      </dgm:t>
    </dgm:pt>
    <dgm:pt modelId="{3355A20E-E8CE-4C65-9AA7-38DC92860226}" type="pres">
      <dgm:prSet presAssocID="{21A247A8-D8A9-41E5-8278-1D5DB5BA9BA7}" presName="rootConnector" presStyleLbl="node1" presStyleIdx="1" presStyleCnt="2"/>
      <dgm:spPr/>
      <dgm:t>
        <a:bodyPr/>
        <a:lstStyle/>
        <a:p>
          <a:endParaRPr lang="ru-RU"/>
        </a:p>
      </dgm:t>
    </dgm:pt>
    <dgm:pt modelId="{6CE83922-A9B3-4CC5-B75C-61CEA4CB2108}" type="pres">
      <dgm:prSet presAssocID="{21A247A8-D8A9-41E5-8278-1D5DB5BA9BA7}" presName="childShape" presStyleCnt="0"/>
      <dgm:spPr/>
    </dgm:pt>
    <dgm:pt modelId="{387E44DE-FAB9-4CEF-9697-83036430DA86}" type="pres">
      <dgm:prSet presAssocID="{FCF5A80E-1C25-402F-AE64-30A22913FB0B}" presName="Name13" presStyleLbl="parChTrans1D2" presStyleIdx="5" presStyleCnt="10"/>
      <dgm:spPr/>
      <dgm:t>
        <a:bodyPr/>
        <a:lstStyle/>
        <a:p>
          <a:endParaRPr lang="ru-RU"/>
        </a:p>
      </dgm:t>
    </dgm:pt>
    <dgm:pt modelId="{45B86D68-A44F-41ED-A177-689045322291}" type="pres">
      <dgm:prSet presAssocID="{99F3401A-EDA4-4176-987C-347289A478D3}" presName="childText" presStyleLbl="bgAcc1" presStyleIdx="5" presStyleCnt="10" custScaleX="166269">
        <dgm:presLayoutVars>
          <dgm:bulletEnabled val="1"/>
        </dgm:presLayoutVars>
      </dgm:prSet>
      <dgm:spPr/>
      <dgm:t>
        <a:bodyPr/>
        <a:lstStyle/>
        <a:p>
          <a:endParaRPr lang="ru-RU"/>
        </a:p>
      </dgm:t>
    </dgm:pt>
    <dgm:pt modelId="{E615DC18-D09C-4CD5-B62D-783E091DFC94}" type="pres">
      <dgm:prSet presAssocID="{D347DBFA-1902-4016-A938-2DE11F05CC38}" presName="Name13" presStyleLbl="parChTrans1D2" presStyleIdx="6" presStyleCnt="10"/>
      <dgm:spPr/>
      <dgm:t>
        <a:bodyPr/>
        <a:lstStyle/>
        <a:p>
          <a:endParaRPr lang="ru-RU"/>
        </a:p>
      </dgm:t>
    </dgm:pt>
    <dgm:pt modelId="{BBB4559C-6656-4D13-99AE-A6421743D761}" type="pres">
      <dgm:prSet presAssocID="{022C5668-286D-4044-AB9F-4C9EDBAC4A25}" presName="childText" presStyleLbl="bgAcc1" presStyleIdx="6" presStyleCnt="10" custScaleX="166374">
        <dgm:presLayoutVars>
          <dgm:bulletEnabled val="1"/>
        </dgm:presLayoutVars>
      </dgm:prSet>
      <dgm:spPr/>
      <dgm:t>
        <a:bodyPr/>
        <a:lstStyle/>
        <a:p>
          <a:endParaRPr lang="ru-RU"/>
        </a:p>
      </dgm:t>
    </dgm:pt>
    <dgm:pt modelId="{C2218CB5-D913-42DF-8894-3A64FFFAD392}" type="pres">
      <dgm:prSet presAssocID="{636E36C4-031D-4C36-B00E-2F8A74ED35F6}" presName="Name13" presStyleLbl="parChTrans1D2" presStyleIdx="7" presStyleCnt="10"/>
      <dgm:spPr/>
      <dgm:t>
        <a:bodyPr/>
        <a:lstStyle/>
        <a:p>
          <a:endParaRPr lang="ru-RU"/>
        </a:p>
      </dgm:t>
    </dgm:pt>
    <dgm:pt modelId="{27A260FD-65F9-45F6-B927-FB1D937E7162}" type="pres">
      <dgm:prSet presAssocID="{F2365D03-CC73-47E4-BF17-10D097BEB94B}" presName="childText" presStyleLbl="bgAcc1" presStyleIdx="7" presStyleCnt="10" custScaleX="169630">
        <dgm:presLayoutVars>
          <dgm:bulletEnabled val="1"/>
        </dgm:presLayoutVars>
      </dgm:prSet>
      <dgm:spPr/>
      <dgm:t>
        <a:bodyPr/>
        <a:lstStyle/>
        <a:p>
          <a:endParaRPr lang="ru-RU"/>
        </a:p>
      </dgm:t>
    </dgm:pt>
    <dgm:pt modelId="{DED2619E-654D-4FA0-A9F6-60F8C9AF0368}" type="pres">
      <dgm:prSet presAssocID="{6BF347F5-44FE-494A-B9AB-220FBA04D3E6}" presName="Name13" presStyleLbl="parChTrans1D2" presStyleIdx="8" presStyleCnt="10"/>
      <dgm:spPr/>
      <dgm:t>
        <a:bodyPr/>
        <a:lstStyle/>
        <a:p>
          <a:endParaRPr lang="ru-RU"/>
        </a:p>
      </dgm:t>
    </dgm:pt>
    <dgm:pt modelId="{CE1BE756-DF18-4422-8C4D-B6698F2346B4}" type="pres">
      <dgm:prSet presAssocID="{61BC15AA-F0A3-4F2C-B4C1-AB892B84C053}" presName="childText" presStyleLbl="bgAcc1" presStyleIdx="8" presStyleCnt="10" custScaleX="169630">
        <dgm:presLayoutVars>
          <dgm:bulletEnabled val="1"/>
        </dgm:presLayoutVars>
      </dgm:prSet>
      <dgm:spPr/>
      <dgm:t>
        <a:bodyPr/>
        <a:lstStyle/>
        <a:p>
          <a:endParaRPr lang="ru-RU"/>
        </a:p>
      </dgm:t>
    </dgm:pt>
    <dgm:pt modelId="{FE5D33D2-EBDE-4B5D-82CF-4CD83CD88CE2}" type="pres">
      <dgm:prSet presAssocID="{F7F8F188-A625-4E47-B8DD-07F95784BD12}" presName="Name13" presStyleLbl="parChTrans1D2" presStyleIdx="9" presStyleCnt="10"/>
      <dgm:spPr/>
      <dgm:t>
        <a:bodyPr/>
        <a:lstStyle/>
        <a:p>
          <a:endParaRPr lang="ru-RU"/>
        </a:p>
      </dgm:t>
    </dgm:pt>
    <dgm:pt modelId="{6E7F4513-AF31-4236-B6D0-214E9D40EA9D}" type="pres">
      <dgm:prSet presAssocID="{E7D3815E-B6AC-464D-B34B-2736D45964DE}" presName="childText" presStyleLbl="bgAcc1" presStyleIdx="9" presStyleCnt="10" custScaleX="161120">
        <dgm:presLayoutVars>
          <dgm:bulletEnabled val="1"/>
        </dgm:presLayoutVars>
      </dgm:prSet>
      <dgm:spPr/>
      <dgm:t>
        <a:bodyPr/>
        <a:lstStyle/>
        <a:p>
          <a:endParaRPr lang="ru-RU"/>
        </a:p>
      </dgm:t>
    </dgm:pt>
  </dgm:ptLst>
  <dgm:cxnLst>
    <dgm:cxn modelId="{887D1B4E-8107-4D21-BF18-E806501C737D}" srcId="{21A247A8-D8A9-41E5-8278-1D5DB5BA9BA7}" destId="{99F3401A-EDA4-4176-987C-347289A478D3}" srcOrd="0" destOrd="0" parTransId="{FCF5A80E-1C25-402F-AE64-30A22913FB0B}" sibTransId="{51CE4AA8-A0DE-4765-A2FF-1150347D9BDC}"/>
    <dgm:cxn modelId="{4CFD8AB0-38B7-4887-97F6-DD16D9DF3532}" type="presOf" srcId="{85B828A1-1BCE-486B-9630-333F272BD83E}" destId="{54B1F170-24CC-4E5A-B45C-EB6C7A05F0DB}" srcOrd="0" destOrd="0" presId="urn:microsoft.com/office/officeart/2005/8/layout/hierarchy3"/>
    <dgm:cxn modelId="{FE30AED5-291F-4C93-9775-EFAFFC83FD1C}" type="presOf" srcId="{F7F8F188-A625-4E47-B8DD-07F95784BD12}" destId="{FE5D33D2-EBDE-4B5D-82CF-4CD83CD88CE2}" srcOrd="0" destOrd="0" presId="urn:microsoft.com/office/officeart/2005/8/layout/hierarchy3"/>
    <dgm:cxn modelId="{7A3EF32B-BCEF-48C0-A39B-EC9A7BFFE77E}" type="presOf" srcId="{7A9C34A3-B4BD-439E-8C9E-B03576CA0388}" destId="{DF9EA4CF-8A66-4B7B-BD4F-0803C0E58FBD}" srcOrd="0" destOrd="0" presId="urn:microsoft.com/office/officeart/2005/8/layout/hierarchy3"/>
    <dgm:cxn modelId="{6EE316D3-E891-40C0-898B-37563DC511B2}" type="presOf" srcId="{B8B440F5-A96A-4E9A-B59B-DCE9E377EB81}" destId="{D30EA67C-6E95-45BB-BB3A-31E6CEF2176C}" srcOrd="0" destOrd="0" presId="urn:microsoft.com/office/officeart/2005/8/layout/hierarchy3"/>
    <dgm:cxn modelId="{823BFDBB-DF92-4CBF-B7C6-399A51F36085}" srcId="{1A8E8C7E-B107-44BF-9FB4-0C5C7D08B0A0}" destId="{B8B440F5-A96A-4E9A-B59B-DCE9E377EB81}" srcOrd="2" destOrd="0" parTransId="{7A9C34A3-B4BD-439E-8C9E-B03576CA0388}" sibTransId="{67C89534-C195-476A-92B8-653E22295805}"/>
    <dgm:cxn modelId="{E448ECC8-0241-4032-89D3-FD5CEE2C242C}" type="presOf" srcId="{032726FB-C7AE-46A8-81E4-80224B30FD46}" destId="{09C36CC6-4D28-4B76-99A3-2E65E2766890}" srcOrd="0" destOrd="0" presId="urn:microsoft.com/office/officeart/2005/8/layout/hierarchy3"/>
    <dgm:cxn modelId="{0A7E981D-F9EE-4222-AD9A-D46BAFE2BB7C}" type="presOf" srcId="{022C5668-286D-4044-AB9F-4C9EDBAC4A25}" destId="{BBB4559C-6656-4D13-99AE-A6421743D761}" srcOrd="0" destOrd="0" presId="urn:microsoft.com/office/officeart/2005/8/layout/hierarchy3"/>
    <dgm:cxn modelId="{3C43267A-225B-4B8B-8942-F4ADE49BB7D7}" type="presOf" srcId="{F2365D03-CC73-47E4-BF17-10D097BEB94B}" destId="{27A260FD-65F9-45F6-B927-FB1D937E7162}" srcOrd="0" destOrd="0" presId="urn:microsoft.com/office/officeart/2005/8/layout/hierarchy3"/>
    <dgm:cxn modelId="{FB1A564E-A36B-40F3-B385-D73A32CF99EB}" type="presOf" srcId="{C6418AE8-E56C-4BE2-9F27-7884C2C917D9}" destId="{A86337E7-21DD-4EFD-9C23-45EE1037A967}" srcOrd="0" destOrd="0" presId="urn:microsoft.com/office/officeart/2005/8/layout/hierarchy3"/>
    <dgm:cxn modelId="{7A6D8C1B-7FEF-4B1F-98C3-3935D88244F2}" type="presOf" srcId="{6BF347F5-44FE-494A-B9AB-220FBA04D3E6}" destId="{DED2619E-654D-4FA0-A9F6-60F8C9AF0368}" srcOrd="0" destOrd="0" presId="urn:microsoft.com/office/officeart/2005/8/layout/hierarchy3"/>
    <dgm:cxn modelId="{B5785A21-4E7D-46CC-AFF5-E755D1259586}" type="presOf" srcId="{58F844B3-44E3-4108-BEF2-B60BDCCD8F14}" destId="{6CBE487E-8727-4D32-AC15-A0E9A948E024}" srcOrd="0" destOrd="0" presId="urn:microsoft.com/office/officeart/2005/8/layout/hierarchy3"/>
    <dgm:cxn modelId="{E8511091-803C-455F-B1D2-B3F9A175EDDC}" srcId="{BFD8AA80-8C71-4497-862C-4867EC6D992E}" destId="{21A247A8-D8A9-41E5-8278-1D5DB5BA9BA7}" srcOrd="1" destOrd="0" parTransId="{126E5996-B427-4E7E-93E2-ADA2A2FF3C83}" sibTransId="{0B5015B6-BC8A-448D-8C79-22B1071C0CDD}"/>
    <dgm:cxn modelId="{CF6F6B25-CE81-4B70-B49E-15E24D96B3DD}" srcId="{1A8E8C7E-B107-44BF-9FB4-0C5C7D08B0A0}" destId="{58F844B3-44E3-4108-BEF2-B60BDCCD8F14}" srcOrd="1" destOrd="0" parTransId="{032726FB-C7AE-46A8-81E4-80224B30FD46}" sibTransId="{6263CC9B-72D2-4A6B-BA30-3CDD4B2EB630}"/>
    <dgm:cxn modelId="{110ABED7-1335-4967-B626-633E53DAE67E}" srcId="{21A247A8-D8A9-41E5-8278-1D5DB5BA9BA7}" destId="{022C5668-286D-4044-AB9F-4C9EDBAC4A25}" srcOrd="1" destOrd="0" parTransId="{D347DBFA-1902-4016-A938-2DE11F05CC38}" sibTransId="{3343AC32-6790-465C-A91C-69F83A4865EC}"/>
    <dgm:cxn modelId="{FD116A3F-4E5B-43F5-9563-9A48E92F6EA2}" srcId="{1A8E8C7E-B107-44BF-9FB4-0C5C7D08B0A0}" destId="{BF3749E1-A867-4B60-BF86-AEA7A9444DCC}" srcOrd="0" destOrd="0" parTransId="{37731BC8-5609-40F0-B999-1E8CED429C4C}" sibTransId="{F4385CFD-A09C-48D4-B3D2-8F9DF300488E}"/>
    <dgm:cxn modelId="{EC70CC04-AAD0-44FD-AC3E-6B8BCB362B5B}" srcId="{1A8E8C7E-B107-44BF-9FB4-0C5C7D08B0A0}" destId="{C6418AE8-E56C-4BE2-9F27-7884C2C917D9}" srcOrd="4" destOrd="0" parTransId="{BCC2A013-2883-4239-8EA6-30B7612FFB3C}" sibTransId="{FFD8CFF4-479F-4369-9ED8-323B82B48F58}"/>
    <dgm:cxn modelId="{1DB98391-8FF7-425F-B1FC-68B9B4232DB8}" type="presOf" srcId="{37731BC8-5609-40F0-B999-1E8CED429C4C}" destId="{166906BE-A770-4380-A48E-31089256D16A}" srcOrd="0" destOrd="0" presId="urn:microsoft.com/office/officeart/2005/8/layout/hierarchy3"/>
    <dgm:cxn modelId="{5F2A5843-24BC-4F09-A206-7C57DDF7D205}" srcId="{BFD8AA80-8C71-4497-862C-4867EC6D992E}" destId="{1A8E8C7E-B107-44BF-9FB4-0C5C7D08B0A0}" srcOrd="0" destOrd="0" parTransId="{8C007672-71B6-49E0-B664-5AEB387D2FB3}" sibTransId="{08BF2001-92D3-42A7-A983-6921D1CC9CE7}"/>
    <dgm:cxn modelId="{BB623AFD-1E83-4E04-AA0F-984DE0A7AE80}" type="presOf" srcId="{BF3749E1-A867-4B60-BF86-AEA7A9444DCC}" destId="{A42D5D28-15E5-4E78-8E50-D397C977F496}" srcOrd="0" destOrd="0" presId="urn:microsoft.com/office/officeart/2005/8/layout/hierarchy3"/>
    <dgm:cxn modelId="{BD41FA17-BA68-47F0-8DF1-F555435D5591}" type="presOf" srcId="{E7D3815E-B6AC-464D-B34B-2736D45964DE}" destId="{6E7F4513-AF31-4236-B6D0-214E9D40EA9D}" srcOrd="0" destOrd="0" presId="urn:microsoft.com/office/officeart/2005/8/layout/hierarchy3"/>
    <dgm:cxn modelId="{80E1E3A9-E599-4B1C-9638-E4483887D31C}" type="presOf" srcId="{FCF5A80E-1C25-402F-AE64-30A22913FB0B}" destId="{387E44DE-FAB9-4CEF-9697-83036430DA86}" srcOrd="0" destOrd="0" presId="urn:microsoft.com/office/officeart/2005/8/layout/hierarchy3"/>
    <dgm:cxn modelId="{77AD05B8-E38F-47CF-8922-108DE73CF9AF}" type="presOf" srcId="{1A8E8C7E-B107-44BF-9FB4-0C5C7D08B0A0}" destId="{8D4197D9-0BE7-4892-A68E-17B6D9D252D9}" srcOrd="1" destOrd="0" presId="urn:microsoft.com/office/officeart/2005/8/layout/hierarchy3"/>
    <dgm:cxn modelId="{BC7C2A46-FCDA-458C-BD1B-B69B0865F923}" type="presOf" srcId="{D347DBFA-1902-4016-A938-2DE11F05CC38}" destId="{E615DC18-D09C-4CD5-B62D-783E091DFC94}" srcOrd="0" destOrd="0" presId="urn:microsoft.com/office/officeart/2005/8/layout/hierarchy3"/>
    <dgm:cxn modelId="{891A1891-CD50-4764-AE5E-F0E3CDDD5ABD}" srcId="{21A247A8-D8A9-41E5-8278-1D5DB5BA9BA7}" destId="{61BC15AA-F0A3-4F2C-B4C1-AB892B84C053}" srcOrd="3" destOrd="0" parTransId="{6BF347F5-44FE-494A-B9AB-220FBA04D3E6}" sibTransId="{0666D3E7-4AB3-4658-8DD2-941D2DDBC23C}"/>
    <dgm:cxn modelId="{EB744470-794F-439A-8FAE-384F02D5D2EA}" type="presOf" srcId="{BCC2A013-2883-4239-8EA6-30B7612FFB3C}" destId="{030EF8FC-1363-4D02-A9D2-100A6847765F}" srcOrd="0" destOrd="0" presId="urn:microsoft.com/office/officeart/2005/8/layout/hierarchy3"/>
    <dgm:cxn modelId="{E23B7014-34D1-40AE-84B7-A2BE157F5AB7}" type="presOf" srcId="{21A247A8-D8A9-41E5-8278-1D5DB5BA9BA7}" destId="{98AF5730-0208-4020-9129-F5FC04AC69B4}" srcOrd="0" destOrd="0" presId="urn:microsoft.com/office/officeart/2005/8/layout/hierarchy3"/>
    <dgm:cxn modelId="{BC2E6FA4-167B-4DAA-978B-9F073C285824}" type="presOf" srcId="{BFD8AA80-8C71-4497-862C-4867EC6D992E}" destId="{975D7F3A-60D0-4DE9-8848-B25D8029D44B}" srcOrd="0" destOrd="0" presId="urn:microsoft.com/office/officeart/2005/8/layout/hierarchy3"/>
    <dgm:cxn modelId="{168163E8-202A-433B-AED9-EFC355DA5C22}" type="presOf" srcId="{61BC15AA-F0A3-4F2C-B4C1-AB892B84C053}" destId="{CE1BE756-DF18-4422-8C4D-B6698F2346B4}" srcOrd="0" destOrd="0" presId="urn:microsoft.com/office/officeart/2005/8/layout/hierarchy3"/>
    <dgm:cxn modelId="{48889110-969F-47F2-82F4-A46C2A8B4214}" type="presOf" srcId="{D2540CE6-4212-4246-9380-B4D5DEC9E0AC}" destId="{B71373A3-A134-4B86-93CB-1051E6D1D0CA}" srcOrd="0" destOrd="0" presId="urn:microsoft.com/office/officeart/2005/8/layout/hierarchy3"/>
    <dgm:cxn modelId="{37E0EC4C-9E17-4767-92DD-567179411489}" type="presOf" srcId="{636E36C4-031D-4C36-B00E-2F8A74ED35F6}" destId="{C2218CB5-D913-42DF-8894-3A64FFFAD392}" srcOrd="0" destOrd="0" presId="urn:microsoft.com/office/officeart/2005/8/layout/hierarchy3"/>
    <dgm:cxn modelId="{58251D88-1279-4CC0-8F33-82F50B277A15}" type="presOf" srcId="{21A247A8-D8A9-41E5-8278-1D5DB5BA9BA7}" destId="{3355A20E-E8CE-4C65-9AA7-38DC92860226}" srcOrd="1" destOrd="0" presId="urn:microsoft.com/office/officeart/2005/8/layout/hierarchy3"/>
    <dgm:cxn modelId="{9C460CD1-BAC0-44EB-8D52-73899FCABB44}" type="presOf" srcId="{99F3401A-EDA4-4176-987C-347289A478D3}" destId="{45B86D68-A44F-41ED-A177-689045322291}" srcOrd="0" destOrd="0" presId="urn:microsoft.com/office/officeart/2005/8/layout/hierarchy3"/>
    <dgm:cxn modelId="{EBC003BD-4D55-4AAD-8A32-11812A52E48B}" srcId="{21A247A8-D8A9-41E5-8278-1D5DB5BA9BA7}" destId="{F2365D03-CC73-47E4-BF17-10D097BEB94B}" srcOrd="2" destOrd="0" parTransId="{636E36C4-031D-4C36-B00E-2F8A74ED35F6}" sibTransId="{5A9CB360-AAB8-45F5-B224-A23610CAB377}"/>
    <dgm:cxn modelId="{8CA49222-3CEE-481F-A414-2CB8284E311D}" type="presOf" srcId="{1A8E8C7E-B107-44BF-9FB4-0C5C7D08B0A0}" destId="{78EFBBD0-0568-4927-8372-3C5E7B234D94}" srcOrd="0" destOrd="0" presId="urn:microsoft.com/office/officeart/2005/8/layout/hierarchy3"/>
    <dgm:cxn modelId="{22ED19CF-65F2-48D0-861C-FB8EEFA73725}" srcId="{1A8E8C7E-B107-44BF-9FB4-0C5C7D08B0A0}" destId="{D2540CE6-4212-4246-9380-B4D5DEC9E0AC}" srcOrd="3" destOrd="0" parTransId="{85B828A1-1BCE-486B-9630-333F272BD83E}" sibTransId="{7FDAE658-8B82-4AED-AD5A-7EE8210A709B}"/>
    <dgm:cxn modelId="{501A7F39-2746-4CB6-9CE1-0F3FF58598D2}" srcId="{21A247A8-D8A9-41E5-8278-1D5DB5BA9BA7}" destId="{E7D3815E-B6AC-464D-B34B-2736D45964DE}" srcOrd="4" destOrd="0" parTransId="{F7F8F188-A625-4E47-B8DD-07F95784BD12}" sibTransId="{AFD4AEE6-93EA-46A7-B6ED-EF792F7FAA0E}"/>
    <dgm:cxn modelId="{E788CE2E-8CF6-4464-872B-DEAD6CFAE828}" type="presParOf" srcId="{975D7F3A-60D0-4DE9-8848-B25D8029D44B}" destId="{DEBD1582-1A43-4D46-9EED-53C53AADD02C}" srcOrd="0" destOrd="0" presId="urn:microsoft.com/office/officeart/2005/8/layout/hierarchy3"/>
    <dgm:cxn modelId="{4F7AF939-C93B-46BA-BB97-4EEEEED15147}" type="presParOf" srcId="{DEBD1582-1A43-4D46-9EED-53C53AADD02C}" destId="{A54AD358-F66B-4D86-8CF6-895F636C185D}" srcOrd="0" destOrd="0" presId="urn:microsoft.com/office/officeart/2005/8/layout/hierarchy3"/>
    <dgm:cxn modelId="{F4C026E0-2F8F-4F85-9E2C-A1B02A5D3547}" type="presParOf" srcId="{A54AD358-F66B-4D86-8CF6-895F636C185D}" destId="{78EFBBD0-0568-4927-8372-3C5E7B234D94}" srcOrd="0" destOrd="0" presId="urn:microsoft.com/office/officeart/2005/8/layout/hierarchy3"/>
    <dgm:cxn modelId="{3FC08CD3-4DD8-4051-B09A-12C02D6F4EA9}" type="presParOf" srcId="{A54AD358-F66B-4D86-8CF6-895F636C185D}" destId="{8D4197D9-0BE7-4892-A68E-17B6D9D252D9}" srcOrd="1" destOrd="0" presId="urn:microsoft.com/office/officeart/2005/8/layout/hierarchy3"/>
    <dgm:cxn modelId="{0D57F1F9-6F11-4F63-A767-1E961A2A67A0}" type="presParOf" srcId="{DEBD1582-1A43-4D46-9EED-53C53AADD02C}" destId="{4E611D4C-7329-444E-B1B5-491563850C64}" srcOrd="1" destOrd="0" presId="urn:microsoft.com/office/officeart/2005/8/layout/hierarchy3"/>
    <dgm:cxn modelId="{DBBA5A72-03B3-42BC-8EFC-C474F35882C6}" type="presParOf" srcId="{4E611D4C-7329-444E-B1B5-491563850C64}" destId="{166906BE-A770-4380-A48E-31089256D16A}" srcOrd="0" destOrd="0" presId="urn:microsoft.com/office/officeart/2005/8/layout/hierarchy3"/>
    <dgm:cxn modelId="{A7129EE4-EDCA-4748-8494-F2D1DEBF755E}" type="presParOf" srcId="{4E611D4C-7329-444E-B1B5-491563850C64}" destId="{A42D5D28-15E5-4E78-8E50-D397C977F496}" srcOrd="1" destOrd="0" presId="urn:microsoft.com/office/officeart/2005/8/layout/hierarchy3"/>
    <dgm:cxn modelId="{9F2394F9-93CD-4C00-8C09-2F8502C98832}" type="presParOf" srcId="{4E611D4C-7329-444E-B1B5-491563850C64}" destId="{09C36CC6-4D28-4B76-99A3-2E65E2766890}" srcOrd="2" destOrd="0" presId="urn:microsoft.com/office/officeart/2005/8/layout/hierarchy3"/>
    <dgm:cxn modelId="{F03AB5FA-8FA7-4B07-A6BB-27958BF8EBDF}" type="presParOf" srcId="{4E611D4C-7329-444E-B1B5-491563850C64}" destId="{6CBE487E-8727-4D32-AC15-A0E9A948E024}" srcOrd="3" destOrd="0" presId="urn:microsoft.com/office/officeart/2005/8/layout/hierarchy3"/>
    <dgm:cxn modelId="{9A3485B9-9643-4156-9655-C8FD3584546D}" type="presParOf" srcId="{4E611D4C-7329-444E-B1B5-491563850C64}" destId="{DF9EA4CF-8A66-4B7B-BD4F-0803C0E58FBD}" srcOrd="4" destOrd="0" presId="urn:microsoft.com/office/officeart/2005/8/layout/hierarchy3"/>
    <dgm:cxn modelId="{23EB8B42-D14B-4AC7-B4D8-FEAAD6A94089}" type="presParOf" srcId="{4E611D4C-7329-444E-B1B5-491563850C64}" destId="{D30EA67C-6E95-45BB-BB3A-31E6CEF2176C}" srcOrd="5" destOrd="0" presId="urn:microsoft.com/office/officeart/2005/8/layout/hierarchy3"/>
    <dgm:cxn modelId="{5895F9AF-9C6E-439B-AA8F-6ACE94FBAAE2}" type="presParOf" srcId="{4E611D4C-7329-444E-B1B5-491563850C64}" destId="{54B1F170-24CC-4E5A-B45C-EB6C7A05F0DB}" srcOrd="6" destOrd="0" presId="urn:microsoft.com/office/officeart/2005/8/layout/hierarchy3"/>
    <dgm:cxn modelId="{D54D8F02-B470-40D2-B8AF-0CF27FB36A0C}" type="presParOf" srcId="{4E611D4C-7329-444E-B1B5-491563850C64}" destId="{B71373A3-A134-4B86-93CB-1051E6D1D0CA}" srcOrd="7" destOrd="0" presId="urn:microsoft.com/office/officeart/2005/8/layout/hierarchy3"/>
    <dgm:cxn modelId="{17AB2DCA-9CAC-4C10-94DE-5E7E83497F3C}" type="presParOf" srcId="{4E611D4C-7329-444E-B1B5-491563850C64}" destId="{030EF8FC-1363-4D02-A9D2-100A6847765F}" srcOrd="8" destOrd="0" presId="urn:microsoft.com/office/officeart/2005/8/layout/hierarchy3"/>
    <dgm:cxn modelId="{B3CB460E-3E8A-4294-A0F5-E262C020B501}" type="presParOf" srcId="{4E611D4C-7329-444E-B1B5-491563850C64}" destId="{A86337E7-21DD-4EFD-9C23-45EE1037A967}" srcOrd="9" destOrd="0" presId="urn:microsoft.com/office/officeart/2005/8/layout/hierarchy3"/>
    <dgm:cxn modelId="{DE842767-B2E2-4A82-ADA9-FB713AC5364D}" type="presParOf" srcId="{975D7F3A-60D0-4DE9-8848-B25D8029D44B}" destId="{FF0C0F2B-3358-4CDB-8D66-8BA232AD0F88}" srcOrd="1" destOrd="0" presId="urn:microsoft.com/office/officeart/2005/8/layout/hierarchy3"/>
    <dgm:cxn modelId="{2498D6E6-D722-436B-846F-9B6CDE87EA34}" type="presParOf" srcId="{FF0C0F2B-3358-4CDB-8D66-8BA232AD0F88}" destId="{951697D1-15DA-476F-8DB8-6D871F1C8B4D}" srcOrd="0" destOrd="0" presId="urn:microsoft.com/office/officeart/2005/8/layout/hierarchy3"/>
    <dgm:cxn modelId="{C873187A-BC14-4582-8FCC-27D3A21060E3}" type="presParOf" srcId="{951697D1-15DA-476F-8DB8-6D871F1C8B4D}" destId="{98AF5730-0208-4020-9129-F5FC04AC69B4}" srcOrd="0" destOrd="0" presId="urn:microsoft.com/office/officeart/2005/8/layout/hierarchy3"/>
    <dgm:cxn modelId="{CDB66FEC-B84E-4693-97CB-E5A079A3B014}" type="presParOf" srcId="{951697D1-15DA-476F-8DB8-6D871F1C8B4D}" destId="{3355A20E-E8CE-4C65-9AA7-38DC92860226}" srcOrd="1" destOrd="0" presId="urn:microsoft.com/office/officeart/2005/8/layout/hierarchy3"/>
    <dgm:cxn modelId="{54DE3924-2F93-4BA5-A41F-6702F6731A90}" type="presParOf" srcId="{FF0C0F2B-3358-4CDB-8D66-8BA232AD0F88}" destId="{6CE83922-A9B3-4CC5-B75C-61CEA4CB2108}" srcOrd="1" destOrd="0" presId="urn:microsoft.com/office/officeart/2005/8/layout/hierarchy3"/>
    <dgm:cxn modelId="{63B8A92A-1441-4B0B-A811-9E11A48E6379}" type="presParOf" srcId="{6CE83922-A9B3-4CC5-B75C-61CEA4CB2108}" destId="{387E44DE-FAB9-4CEF-9697-83036430DA86}" srcOrd="0" destOrd="0" presId="urn:microsoft.com/office/officeart/2005/8/layout/hierarchy3"/>
    <dgm:cxn modelId="{7518BC4A-BE17-4D1A-9EBD-C4E0770720C0}" type="presParOf" srcId="{6CE83922-A9B3-4CC5-B75C-61CEA4CB2108}" destId="{45B86D68-A44F-41ED-A177-689045322291}" srcOrd="1" destOrd="0" presId="urn:microsoft.com/office/officeart/2005/8/layout/hierarchy3"/>
    <dgm:cxn modelId="{232A32D9-1F87-448D-BAB8-B94F8D105ED0}" type="presParOf" srcId="{6CE83922-A9B3-4CC5-B75C-61CEA4CB2108}" destId="{E615DC18-D09C-4CD5-B62D-783E091DFC94}" srcOrd="2" destOrd="0" presId="urn:microsoft.com/office/officeart/2005/8/layout/hierarchy3"/>
    <dgm:cxn modelId="{26525282-69CF-4065-81E0-B970495D49BE}" type="presParOf" srcId="{6CE83922-A9B3-4CC5-B75C-61CEA4CB2108}" destId="{BBB4559C-6656-4D13-99AE-A6421743D761}" srcOrd="3" destOrd="0" presId="urn:microsoft.com/office/officeart/2005/8/layout/hierarchy3"/>
    <dgm:cxn modelId="{6D6BB924-CBD3-47A9-BA46-F1DB537434B3}" type="presParOf" srcId="{6CE83922-A9B3-4CC5-B75C-61CEA4CB2108}" destId="{C2218CB5-D913-42DF-8894-3A64FFFAD392}" srcOrd="4" destOrd="0" presId="urn:microsoft.com/office/officeart/2005/8/layout/hierarchy3"/>
    <dgm:cxn modelId="{8C3DD42A-32C0-4373-8743-448396100D38}" type="presParOf" srcId="{6CE83922-A9B3-4CC5-B75C-61CEA4CB2108}" destId="{27A260FD-65F9-45F6-B927-FB1D937E7162}" srcOrd="5" destOrd="0" presId="urn:microsoft.com/office/officeart/2005/8/layout/hierarchy3"/>
    <dgm:cxn modelId="{8F681631-8BBF-499E-B55E-3D3D3159ED9B}" type="presParOf" srcId="{6CE83922-A9B3-4CC5-B75C-61CEA4CB2108}" destId="{DED2619E-654D-4FA0-A9F6-60F8C9AF0368}" srcOrd="6" destOrd="0" presId="urn:microsoft.com/office/officeart/2005/8/layout/hierarchy3"/>
    <dgm:cxn modelId="{7ED03438-CAE5-4197-90C9-2DEB51158523}" type="presParOf" srcId="{6CE83922-A9B3-4CC5-B75C-61CEA4CB2108}" destId="{CE1BE756-DF18-4422-8C4D-B6698F2346B4}" srcOrd="7" destOrd="0" presId="urn:microsoft.com/office/officeart/2005/8/layout/hierarchy3"/>
    <dgm:cxn modelId="{CAB54B0B-49A8-4166-A7FC-199815F74EC2}" type="presParOf" srcId="{6CE83922-A9B3-4CC5-B75C-61CEA4CB2108}" destId="{FE5D33D2-EBDE-4B5D-82CF-4CD83CD88CE2}" srcOrd="8" destOrd="0" presId="urn:microsoft.com/office/officeart/2005/8/layout/hierarchy3"/>
    <dgm:cxn modelId="{B58F16AF-167E-4F99-853E-814A94C17D94}" type="presParOf" srcId="{6CE83922-A9B3-4CC5-B75C-61CEA4CB2108}" destId="{6E7F4513-AF31-4236-B6D0-214E9D40EA9D}"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40700E-63AF-4F02-958C-0EBCCDFD2975}" type="doc">
      <dgm:prSet loTypeId="urn:microsoft.com/office/officeart/2005/8/layout/bProcess4" loCatId="process" qsTypeId="urn:microsoft.com/office/officeart/2005/8/quickstyle/simple1" qsCatId="simple" csTypeId="urn:microsoft.com/office/officeart/2005/8/colors/accent2_2" csCatId="accent2" phldr="1"/>
      <dgm:spPr/>
      <dgm:t>
        <a:bodyPr/>
        <a:lstStyle/>
        <a:p>
          <a:endParaRPr lang="ru-RU"/>
        </a:p>
      </dgm:t>
    </dgm:pt>
    <dgm:pt modelId="{C30BB2D0-D5D8-4D55-8A14-4F0480D6C641}">
      <dgm:prSet phldrT="[Текст]">
        <dgm:style>
          <a:lnRef idx="0">
            <a:schemeClr val="accent3"/>
          </a:lnRef>
          <a:fillRef idx="3">
            <a:schemeClr val="accent3"/>
          </a:fillRef>
          <a:effectRef idx="3">
            <a:schemeClr val="accent3"/>
          </a:effectRef>
          <a:fontRef idx="minor">
            <a:schemeClr val="lt1"/>
          </a:fontRef>
        </dgm:style>
      </dgm:prSet>
      <dgm:spPr/>
      <dgm:t>
        <a:bodyPr/>
        <a:lstStyle/>
        <a:p>
          <a:r>
            <a:rPr lang="ru-RU" dirty="0" err="1">
              <a:latin typeface="Times New Roman" pitchFamily="18" charset="0"/>
              <a:cs typeface="Times New Roman" pitchFamily="18" charset="0"/>
            </a:rPr>
            <a:t>Тақырыпты</a:t>
          </a:r>
          <a:r>
            <a:rPr lang="ru-RU" dirty="0">
              <a:latin typeface="Times New Roman" pitchFamily="18" charset="0"/>
              <a:cs typeface="Times New Roman" pitchFamily="18" charset="0"/>
            </a:rPr>
            <a:t> / эссе </a:t>
          </a:r>
          <a:r>
            <a:rPr lang="ru-RU" dirty="0" err="1">
              <a:latin typeface="Times New Roman" pitchFamily="18" charset="0"/>
              <a:cs typeface="Times New Roman" pitchFamily="18" charset="0"/>
            </a:rPr>
            <a:t>сұрақтарын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тұжырымдаңыз</a:t>
          </a:r>
          <a:endParaRPr lang="ru-RU" dirty="0">
            <a:latin typeface="Times New Roman" pitchFamily="18" charset="0"/>
            <a:cs typeface="Times New Roman" pitchFamily="18" charset="0"/>
          </a:endParaRPr>
        </a:p>
      </dgm:t>
    </dgm:pt>
    <dgm:pt modelId="{9EE8BEC3-3C1F-4C79-A957-6D57E3DB93E0}" type="parTrans" cxnId="{F9A27C74-2A0A-44AB-B7E8-AFF49CDC57A0}">
      <dgm:prSet/>
      <dgm:spPr/>
      <dgm:t>
        <a:bodyPr/>
        <a:lstStyle/>
        <a:p>
          <a:endParaRPr lang="ru-RU">
            <a:solidFill>
              <a:schemeClr val="tx1"/>
            </a:solidFill>
          </a:endParaRPr>
        </a:p>
      </dgm:t>
    </dgm:pt>
    <dgm:pt modelId="{8AFCDA8C-FACB-460F-BBF7-B570C9A4003B}" type="sibTrans" cxnId="{F9A27C74-2A0A-44AB-B7E8-AFF49CDC57A0}">
      <dgm:prSet/>
      <dgm:spPr/>
      <dgm:t>
        <a:bodyPr/>
        <a:lstStyle/>
        <a:p>
          <a:endParaRPr lang="ru-RU">
            <a:solidFill>
              <a:schemeClr val="tx1"/>
            </a:solidFill>
          </a:endParaRPr>
        </a:p>
      </dgm:t>
    </dgm:pt>
    <dgm:pt modelId="{6971E28B-B658-41E8-9122-522CB154F5E5}">
      <dgm:prSet phldrT="[Текст]">
        <dgm:style>
          <a:lnRef idx="2">
            <a:schemeClr val="accent4">
              <a:shade val="50000"/>
            </a:schemeClr>
          </a:lnRef>
          <a:fillRef idx="1">
            <a:schemeClr val="accent4"/>
          </a:fillRef>
          <a:effectRef idx="0">
            <a:schemeClr val="accent4"/>
          </a:effectRef>
          <a:fontRef idx="minor">
            <a:schemeClr val="lt1"/>
          </a:fontRef>
        </dgm:style>
      </dgm:prSet>
      <dgm:spPr/>
      <dgm:t>
        <a:bodyPr/>
        <a:lstStyle/>
        <a:p>
          <a:r>
            <a:rPr lang="ru-RU" dirty="0" err="1">
              <a:latin typeface="Times New Roman" pitchFamily="18" charset="0"/>
              <a:cs typeface="Times New Roman" pitchFamily="18" charset="0"/>
            </a:rPr>
            <a:t>Шектеуді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анықтаңыз</a:t>
          </a:r>
          <a:endParaRPr lang="ru-RU" dirty="0">
            <a:latin typeface="Times New Roman" pitchFamily="18" charset="0"/>
            <a:cs typeface="Times New Roman" pitchFamily="18" charset="0"/>
          </a:endParaRPr>
        </a:p>
      </dgm:t>
    </dgm:pt>
    <dgm:pt modelId="{571D421C-FD1C-476F-8C36-DAF3D55768E7}" type="parTrans" cxnId="{AF5A9B16-D80D-4E1F-BA1E-6DC11DD71143}">
      <dgm:prSet/>
      <dgm:spPr/>
      <dgm:t>
        <a:bodyPr/>
        <a:lstStyle/>
        <a:p>
          <a:endParaRPr lang="ru-RU">
            <a:solidFill>
              <a:schemeClr val="tx1"/>
            </a:solidFill>
          </a:endParaRPr>
        </a:p>
      </dgm:t>
    </dgm:pt>
    <dgm:pt modelId="{BAE0FABD-7756-4133-8F84-2EDCA28644F3}" type="sibTrans" cxnId="{AF5A9B16-D80D-4E1F-BA1E-6DC11DD71143}">
      <dgm:prSet/>
      <dgm:spPr/>
      <dgm:t>
        <a:bodyPr/>
        <a:lstStyle/>
        <a:p>
          <a:endParaRPr lang="ru-RU">
            <a:solidFill>
              <a:schemeClr val="tx1"/>
            </a:solidFill>
          </a:endParaRPr>
        </a:p>
      </dgm:t>
    </dgm:pt>
    <dgm:pt modelId="{9A9AAE73-0622-4693-ADB2-698127B38BB1}">
      <dgm:prSet phldrT="[Текст]">
        <dgm:style>
          <a:lnRef idx="0">
            <a:schemeClr val="accent2"/>
          </a:lnRef>
          <a:fillRef idx="3">
            <a:schemeClr val="accent2"/>
          </a:fillRef>
          <a:effectRef idx="3">
            <a:schemeClr val="accent2"/>
          </a:effectRef>
          <a:fontRef idx="minor">
            <a:schemeClr val="lt1"/>
          </a:fontRef>
        </dgm:style>
      </dgm:prSet>
      <dgm:spPr/>
      <dgm:t>
        <a:bodyPr/>
        <a:lstStyle/>
        <a:p>
          <a:r>
            <a:rPr lang="ru-RU" dirty="0">
              <a:latin typeface="Times New Roman" pitchFamily="18" charset="0"/>
              <a:cs typeface="Times New Roman" pitchFamily="18" charset="0"/>
            </a:rPr>
            <a:t>Эссе </a:t>
          </a:r>
          <a:r>
            <a:rPr lang="ru-RU" dirty="0" err="1">
              <a:latin typeface="Times New Roman" pitchFamily="18" charset="0"/>
              <a:cs typeface="Times New Roman" pitchFamily="18" charset="0"/>
            </a:rPr>
            <a:t>жазуда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әр</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деңгейі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бойынша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ойланыңыз</a:t>
          </a:r>
          <a:endParaRPr lang="ru-RU" dirty="0">
            <a:latin typeface="Times New Roman" pitchFamily="18" charset="0"/>
            <a:cs typeface="Times New Roman" pitchFamily="18" charset="0"/>
          </a:endParaRPr>
        </a:p>
      </dgm:t>
    </dgm:pt>
    <dgm:pt modelId="{B5E48585-5107-48D1-B055-661E3F43B3B4}" type="parTrans" cxnId="{49921FD6-4826-473A-9EC6-F787DA8E4DD0}">
      <dgm:prSet/>
      <dgm:spPr/>
      <dgm:t>
        <a:bodyPr/>
        <a:lstStyle/>
        <a:p>
          <a:endParaRPr lang="ru-RU">
            <a:solidFill>
              <a:schemeClr val="tx1"/>
            </a:solidFill>
          </a:endParaRPr>
        </a:p>
      </dgm:t>
    </dgm:pt>
    <dgm:pt modelId="{3C3C7E09-4C60-407E-A921-781E60049532}" type="sibTrans" cxnId="{49921FD6-4826-473A-9EC6-F787DA8E4DD0}">
      <dgm:prSet/>
      <dgm:spPr/>
      <dgm:t>
        <a:bodyPr/>
        <a:lstStyle/>
        <a:p>
          <a:endParaRPr lang="ru-RU">
            <a:solidFill>
              <a:schemeClr val="tx1"/>
            </a:solidFill>
          </a:endParaRPr>
        </a:p>
      </dgm:t>
    </dgm:pt>
    <dgm:pt modelId="{F9BEB2E8-39DB-404E-AF56-4467110CD833}">
      <dgm:prSet phldrT="[Текст]">
        <dgm:style>
          <a:lnRef idx="1">
            <a:schemeClr val="dk1"/>
          </a:lnRef>
          <a:fillRef idx="2">
            <a:schemeClr val="dk1"/>
          </a:fillRef>
          <a:effectRef idx="1">
            <a:schemeClr val="dk1"/>
          </a:effectRef>
          <a:fontRef idx="minor">
            <a:schemeClr val="dk1"/>
          </a:fontRef>
        </dgm:style>
      </dgm:prSet>
      <dgm:spPr/>
      <dgm:t>
        <a:bodyPr/>
        <a:lstStyle/>
        <a:p>
          <a:r>
            <a:rPr lang="ru-RU" dirty="0" err="1">
              <a:solidFill>
                <a:schemeClr val="tx1"/>
              </a:solidFill>
              <a:latin typeface="Times New Roman" pitchFamily="18" charset="0"/>
              <a:cs typeface="Times New Roman" pitchFamily="18" charset="0"/>
            </a:rPr>
            <a:t>Оқушыларды</a:t>
          </a:r>
          <a:r>
            <a:rPr lang="ru-RU" dirty="0">
              <a:solidFill>
                <a:schemeClr val="tx1"/>
              </a:solidFill>
              <a:latin typeface="Times New Roman" pitchFamily="18" charset="0"/>
              <a:cs typeface="Times New Roman" pitchFamily="18" charset="0"/>
            </a:rPr>
            <a:t> эссе </a:t>
          </a:r>
          <a:r>
            <a:rPr lang="ru-RU" dirty="0" err="1">
              <a:solidFill>
                <a:schemeClr val="tx1"/>
              </a:solidFill>
              <a:latin typeface="Times New Roman" pitchFamily="18" charset="0"/>
              <a:cs typeface="Times New Roman" pitchFamily="18" charset="0"/>
            </a:rPr>
            <a:t>жазуға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дайындаңыз</a:t>
          </a:r>
          <a:endParaRPr lang="ru-RU" dirty="0">
            <a:solidFill>
              <a:schemeClr val="tx1"/>
            </a:solidFill>
            <a:latin typeface="Times New Roman" pitchFamily="18" charset="0"/>
            <a:cs typeface="Times New Roman" pitchFamily="18" charset="0"/>
          </a:endParaRPr>
        </a:p>
      </dgm:t>
    </dgm:pt>
    <dgm:pt modelId="{738ACAA6-7828-4F6F-8DD7-A215056B1CA8}" type="parTrans" cxnId="{1224E24F-A35E-4625-B573-8FF7359F48A9}">
      <dgm:prSet/>
      <dgm:spPr/>
      <dgm:t>
        <a:bodyPr/>
        <a:lstStyle/>
        <a:p>
          <a:endParaRPr lang="ru-RU">
            <a:solidFill>
              <a:schemeClr val="tx1"/>
            </a:solidFill>
          </a:endParaRPr>
        </a:p>
      </dgm:t>
    </dgm:pt>
    <dgm:pt modelId="{F6455F35-04F9-491D-9060-29DD06F5FA20}" type="sibTrans" cxnId="{1224E24F-A35E-4625-B573-8FF7359F48A9}">
      <dgm:prSet/>
      <dgm:spPr/>
      <dgm:t>
        <a:bodyPr/>
        <a:lstStyle/>
        <a:p>
          <a:endParaRPr lang="ru-RU">
            <a:solidFill>
              <a:schemeClr val="tx1"/>
            </a:solidFill>
          </a:endParaRPr>
        </a:p>
      </dgm:t>
    </dgm:pt>
    <dgm:pt modelId="{66451228-D4C1-4823-A95E-5059A18870BC}">
      <dgm:prSet phldrT="[Текст]">
        <dgm:style>
          <a:lnRef idx="1">
            <a:schemeClr val="accent5"/>
          </a:lnRef>
          <a:fillRef idx="3">
            <a:schemeClr val="accent5"/>
          </a:fillRef>
          <a:effectRef idx="2">
            <a:schemeClr val="accent5"/>
          </a:effectRef>
          <a:fontRef idx="minor">
            <a:schemeClr val="lt1"/>
          </a:fontRef>
        </dgm:style>
      </dgm:prSet>
      <dgm:spPr/>
      <dgm:t>
        <a:bodyPr/>
        <a:lstStyle/>
        <a:p>
          <a:r>
            <a:rPr lang="ru-RU" dirty="0" err="1">
              <a:latin typeface="Times New Roman" pitchFamily="18" charset="0"/>
              <a:cs typeface="Times New Roman" pitchFamily="18" charset="0"/>
            </a:rPr>
            <a:t>Эссенің</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қалай</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бағаланатыны</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туралы</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ойланыңыз</a:t>
          </a:r>
          <a:endParaRPr lang="ru-RU" dirty="0">
            <a:latin typeface="Times New Roman" pitchFamily="18" charset="0"/>
            <a:cs typeface="Times New Roman" pitchFamily="18" charset="0"/>
          </a:endParaRPr>
        </a:p>
      </dgm:t>
    </dgm:pt>
    <dgm:pt modelId="{2EAA6F4E-467B-44A3-B2AE-869966CE105D}" type="parTrans" cxnId="{24ECB7B6-DA0D-4718-9C65-82228F44CEA4}">
      <dgm:prSet/>
      <dgm:spPr/>
      <dgm:t>
        <a:bodyPr/>
        <a:lstStyle/>
        <a:p>
          <a:endParaRPr lang="ru-RU"/>
        </a:p>
      </dgm:t>
    </dgm:pt>
    <dgm:pt modelId="{9906B7CC-C529-422A-9BA2-449BACA97E8F}" type="sibTrans" cxnId="{24ECB7B6-DA0D-4718-9C65-82228F44CEA4}">
      <dgm:prSet/>
      <dgm:spPr/>
      <dgm:t>
        <a:bodyPr/>
        <a:lstStyle/>
        <a:p>
          <a:endParaRPr lang="ru-RU"/>
        </a:p>
      </dgm:t>
    </dgm:pt>
    <dgm:pt modelId="{F3201679-9C4A-43FB-8DDD-76B6AC973E06}">
      <dgm:prSet phldrT="[Текст]">
        <dgm:style>
          <a:lnRef idx="0">
            <a:schemeClr val="accent6"/>
          </a:lnRef>
          <a:fillRef idx="3">
            <a:schemeClr val="accent6"/>
          </a:fillRef>
          <a:effectRef idx="3">
            <a:schemeClr val="accent6"/>
          </a:effectRef>
          <a:fontRef idx="minor">
            <a:schemeClr val="lt1"/>
          </a:fontRef>
        </dgm:style>
      </dgm:prSet>
      <dgm:spPr/>
      <dgm:t>
        <a:bodyPr/>
        <a:lstStyle/>
        <a:p>
          <a:r>
            <a:rPr lang="ru-RU" dirty="0" err="1">
              <a:latin typeface="Times New Roman" pitchFamily="18" charset="0"/>
              <a:cs typeface="Times New Roman" pitchFamily="18" charset="0"/>
            </a:rPr>
            <a:t>Тапсырмада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қосымша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сұрақтардан</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аулақ</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болыңыз</a:t>
          </a:r>
          <a:endParaRPr lang="ru-RU" dirty="0">
            <a:latin typeface="Times New Roman" pitchFamily="18" charset="0"/>
            <a:cs typeface="Times New Roman" pitchFamily="18" charset="0"/>
          </a:endParaRPr>
        </a:p>
      </dgm:t>
    </dgm:pt>
    <dgm:pt modelId="{FD9D7C7F-3EBC-4E09-A63B-42A85104ABA1}" type="parTrans" cxnId="{2E2F7699-5A11-434D-AC2B-05B72C2AE9FA}">
      <dgm:prSet/>
      <dgm:spPr/>
      <dgm:t>
        <a:bodyPr/>
        <a:lstStyle/>
        <a:p>
          <a:endParaRPr lang="ru-RU"/>
        </a:p>
      </dgm:t>
    </dgm:pt>
    <dgm:pt modelId="{92D8F6F2-23D6-4641-9E72-E547108F602C}" type="sibTrans" cxnId="{2E2F7699-5A11-434D-AC2B-05B72C2AE9FA}">
      <dgm:prSet/>
      <dgm:spPr/>
      <dgm:t>
        <a:bodyPr/>
        <a:lstStyle/>
        <a:p>
          <a:endParaRPr lang="ru-RU"/>
        </a:p>
      </dgm:t>
    </dgm:pt>
    <dgm:pt modelId="{FC486EA4-F705-480F-90A1-4BC1DB6848E2}" type="pres">
      <dgm:prSet presAssocID="{2540700E-63AF-4F02-958C-0EBCCDFD2975}" presName="Name0" presStyleCnt="0">
        <dgm:presLayoutVars>
          <dgm:dir/>
          <dgm:resizeHandles/>
        </dgm:presLayoutVars>
      </dgm:prSet>
      <dgm:spPr/>
      <dgm:t>
        <a:bodyPr/>
        <a:lstStyle/>
        <a:p>
          <a:endParaRPr lang="ru-RU"/>
        </a:p>
      </dgm:t>
    </dgm:pt>
    <dgm:pt modelId="{D60B2959-4144-4A24-8074-FBA41D107398}" type="pres">
      <dgm:prSet presAssocID="{C30BB2D0-D5D8-4D55-8A14-4F0480D6C641}" presName="compNode" presStyleCnt="0"/>
      <dgm:spPr/>
    </dgm:pt>
    <dgm:pt modelId="{DC9DFE12-3348-44D7-8980-D53F407BD066}" type="pres">
      <dgm:prSet presAssocID="{C30BB2D0-D5D8-4D55-8A14-4F0480D6C641}" presName="dummyConnPt" presStyleCnt="0"/>
      <dgm:spPr/>
    </dgm:pt>
    <dgm:pt modelId="{AEC17713-5941-4254-B0CC-564B98DC5A18}" type="pres">
      <dgm:prSet presAssocID="{C30BB2D0-D5D8-4D55-8A14-4F0480D6C641}" presName="node" presStyleLbl="node1" presStyleIdx="0" presStyleCnt="6" custLinFactNeighborX="-85240" custLinFactNeighborY="20324">
        <dgm:presLayoutVars>
          <dgm:bulletEnabled val="1"/>
        </dgm:presLayoutVars>
      </dgm:prSet>
      <dgm:spPr/>
      <dgm:t>
        <a:bodyPr/>
        <a:lstStyle/>
        <a:p>
          <a:endParaRPr lang="ru-RU"/>
        </a:p>
      </dgm:t>
    </dgm:pt>
    <dgm:pt modelId="{DA80E9B2-8A4D-4010-8F12-6B9A1AFE9A20}" type="pres">
      <dgm:prSet presAssocID="{8AFCDA8C-FACB-460F-BBF7-B570C9A4003B}" presName="sibTrans" presStyleLbl="bgSibTrans2D1" presStyleIdx="0" presStyleCnt="5" custAng="141634" custLinFactNeighborX="28608" custLinFactNeighborY="17008"/>
      <dgm:spPr/>
      <dgm:t>
        <a:bodyPr/>
        <a:lstStyle/>
        <a:p>
          <a:endParaRPr lang="ru-RU"/>
        </a:p>
      </dgm:t>
    </dgm:pt>
    <dgm:pt modelId="{AED08E43-08E6-424C-8D2C-B9A4709E5D73}" type="pres">
      <dgm:prSet presAssocID="{6971E28B-B658-41E8-9122-522CB154F5E5}" presName="compNode" presStyleCnt="0"/>
      <dgm:spPr/>
    </dgm:pt>
    <dgm:pt modelId="{695FEC43-D385-4503-AF73-32703C221BB9}" type="pres">
      <dgm:prSet presAssocID="{6971E28B-B658-41E8-9122-522CB154F5E5}" presName="dummyConnPt" presStyleCnt="0"/>
      <dgm:spPr/>
    </dgm:pt>
    <dgm:pt modelId="{F5A947D0-6BBF-41D0-9870-F5D2C890F7DA}" type="pres">
      <dgm:prSet presAssocID="{6971E28B-B658-41E8-9122-522CB154F5E5}" presName="node" presStyleLbl="node1" presStyleIdx="1" presStyleCnt="6" custLinFactNeighborX="-81164" custLinFactNeighborY="51554">
        <dgm:presLayoutVars>
          <dgm:bulletEnabled val="1"/>
        </dgm:presLayoutVars>
      </dgm:prSet>
      <dgm:spPr/>
      <dgm:t>
        <a:bodyPr/>
        <a:lstStyle/>
        <a:p>
          <a:endParaRPr lang="ru-RU"/>
        </a:p>
      </dgm:t>
    </dgm:pt>
    <dgm:pt modelId="{B6057FB3-6299-4A28-96D5-2AB14A08C0D4}" type="pres">
      <dgm:prSet presAssocID="{BAE0FABD-7756-4133-8F84-2EDCA28644F3}" presName="sibTrans" presStyleLbl="bgSibTrans2D1" presStyleIdx="1" presStyleCnt="5" custLinFactY="100000" custLinFactNeighborY="139271"/>
      <dgm:spPr/>
      <dgm:t>
        <a:bodyPr/>
        <a:lstStyle/>
        <a:p>
          <a:endParaRPr lang="ru-RU"/>
        </a:p>
      </dgm:t>
    </dgm:pt>
    <dgm:pt modelId="{983211AB-8902-4B6F-8657-A562C4FB7399}" type="pres">
      <dgm:prSet presAssocID="{F3201679-9C4A-43FB-8DDD-76B6AC973E06}" presName="compNode" presStyleCnt="0"/>
      <dgm:spPr/>
    </dgm:pt>
    <dgm:pt modelId="{8C1F0060-1B14-42DC-8269-7D6FC0184D4B}" type="pres">
      <dgm:prSet presAssocID="{F3201679-9C4A-43FB-8DDD-76B6AC973E06}" presName="dummyConnPt" presStyleCnt="0"/>
      <dgm:spPr/>
    </dgm:pt>
    <dgm:pt modelId="{4B085A7E-DDA8-43BA-B125-3C579297C27B}" type="pres">
      <dgm:prSet presAssocID="{F3201679-9C4A-43FB-8DDD-76B6AC973E06}" presName="node" presStyleLbl="node1" presStyleIdx="2" presStyleCnt="6" custLinFactNeighborX="73707" custLinFactNeighborY="-73446">
        <dgm:presLayoutVars>
          <dgm:bulletEnabled val="1"/>
        </dgm:presLayoutVars>
      </dgm:prSet>
      <dgm:spPr/>
      <dgm:t>
        <a:bodyPr/>
        <a:lstStyle/>
        <a:p>
          <a:endParaRPr lang="ru-RU"/>
        </a:p>
      </dgm:t>
    </dgm:pt>
    <dgm:pt modelId="{B6764410-D73D-4FFC-A788-996B21A20B8D}" type="pres">
      <dgm:prSet presAssocID="{92D8F6F2-23D6-4641-9E72-E547108F602C}" presName="sibTrans" presStyleLbl="bgSibTrans2D1" presStyleIdx="2" presStyleCnt="5" custAng="143821" custLinFactNeighborX="29866"/>
      <dgm:spPr/>
      <dgm:t>
        <a:bodyPr/>
        <a:lstStyle/>
        <a:p>
          <a:endParaRPr lang="ru-RU"/>
        </a:p>
      </dgm:t>
    </dgm:pt>
    <dgm:pt modelId="{5BF3A4C3-A89D-4AC0-B500-6113095414C2}" type="pres">
      <dgm:prSet presAssocID="{9A9AAE73-0622-4693-ADB2-698127B38BB1}" presName="compNode" presStyleCnt="0"/>
      <dgm:spPr/>
    </dgm:pt>
    <dgm:pt modelId="{A2229D1F-7719-44F8-BEE2-A625E05237AE}" type="pres">
      <dgm:prSet presAssocID="{9A9AAE73-0622-4693-ADB2-698127B38BB1}" presName="dummyConnPt" presStyleCnt="0"/>
      <dgm:spPr/>
    </dgm:pt>
    <dgm:pt modelId="{94110E03-23FB-4C9D-B572-5F3BEE920215}" type="pres">
      <dgm:prSet presAssocID="{9A9AAE73-0622-4693-ADB2-698127B38BB1}" presName="node" presStyleLbl="node1" presStyleIdx="3" presStyleCnt="6" custLinFactY="-100000" custLinFactNeighborX="-63369" custLinFactNeighborY="-136469">
        <dgm:presLayoutVars>
          <dgm:bulletEnabled val="1"/>
        </dgm:presLayoutVars>
      </dgm:prSet>
      <dgm:spPr/>
      <dgm:t>
        <a:bodyPr/>
        <a:lstStyle/>
        <a:p>
          <a:endParaRPr lang="ru-RU"/>
        </a:p>
      </dgm:t>
    </dgm:pt>
    <dgm:pt modelId="{639F98DD-2593-4CCC-ABBB-2C064F0EE537}" type="pres">
      <dgm:prSet presAssocID="{3C3C7E09-4C60-407E-A921-781E60049532}" presName="sibTrans" presStyleLbl="bgSibTrans2D1" presStyleIdx="3" presStyleCnt="5" custLinFactY="12856" custLinFactNeighborX="-42" custLinFactNeighborY="100000"/>
      <dgm:spPr/>
      <dgm:t>
        <a:bodyPr/>
        <a:lstStyle/>
        <a:p>
          <a:endParaRPr lang="ru-RU"/>
        </a:p>
      </dgm:t>
    </dgm:pt>
    <dgm:pt modelId="{50B9FF44-91FF-48E7-B2EE-A691C0DAAE3A}" type="pres">
      <dgm:prSet presAssocID="{66451228-D4C1-4823-A95E-5059A18870BC}" presName="compNode" presStyleCnt="0"/>
      <dgm:spPr/>
    </dgm:pt>
    <dgm:pt modelId="{29007AD0-C87E-4A49-BCF3-09B17BC78EBE}" type="pres">
      <dgm:prSet presAssocID="{66451228-D4C1-4823-A95E-5059A18870BC}" presName="dummyConnPt" presStyleCnt="0"/>
      <dgm:spPr/>
    </dgm:pt>
    <dgm:pt modelId="{DE4D4EA6-F486-423C-89F3-74FEF9CEDA79}" type="pres">
      <dgm:prSet presAssocID="{66451228-D4C1-4823-A95E-5059A18870BC}" presName="node" presStyleLbl="node1" presStyleIdx="4" presStyleCnt="6" custLinFactY="-11469" custLinFactNeighborX="87926" custLinFactNeighborY="-100000">
        <dgm:presLayoutVars>
          <dgm:bulletEnabled val="1"/>
        </dgm:presLayoutVars>
      </dgm:prSet>
      <dgm:spPr/>
      <dgm:t>
        <a:bodyPr/>
        <a:lstStyle/>
        <a:p>
          <a:endParaRPr lang="ru-RU"/>
        </a:p>
      </dgm:t>
    </dgm:pt>
    <dgm:pt modelId="{5459724C-955D-442D-8845-E07671FBC833}" type="pres">
      <dgm:prSet presAssocID="{9906B7CC-C529-422A-9BA2-449BACA97E8F}" presName="sibTrans" presStyleLbl="bgSibTrans2D1" presStyleIdx="4" presStyleCnt="5" custAng="5659" custLinFactNeighborX="28203" custLinFactNeighborY="-30084"/>
      <dgm:spPr/>
      <dgm:t>
        <a:bodyPr/>
        <a:lstStyle/>
        <a:p>
          <a:endParaRPr lang="ru-RU"/>
        </a:p>
      </dgm:t>
    </dgm:pt>
    <dgm:pt modelId="{43637066-88FA-4A43-B2BA-0C94A82AD6FF}" type="pres">
      <dgm:prSet presAssocID="{F9BEB2E8-39DB-404E-AF56-4467110CD833}" presName="compNode" presStyleCnt="0"/>
      <dgm:spPr/>
    </dgm:pt>
    <dgm:pt modelId="{E6B1616E-DE8D-470D-8F99-437D2771B8D3}" type="pres">
      <dgm:prSet presAssocID="{F9BEB2E8-39DB-404E-AF56-4467110CD833}" presName="dummyConnPt" presStyleCnt="0"/>
      <dgm:spPr/>
    </dgm:pt>
    <dgm:pt modelId="{3F9D5BC2-A2CA-4F75-9AD2-2A6A2311D6FA}" type="pres">
      <dgm:prSet presAssocID="{F9BEB2E8-39DB-404E-AF56-4467110CD833}" presName="node" presStyleLbl="node1" presStyleIdx="5" presStyleCnt="6" custLinFactY="73447" custLinFactNeighborX="89316" custLinFactNeighborY="100000">
        <dgm:presLayoutVars>
          <dgm:bulletEnabled val="1"/>
        </dgm:presLayoutVars>
      </dgm:prSet>
      <dgm:spPr/>
      <dgm:t>
        <a:bodyPr/>
        <a:lstStyle/>
        <a:p>
          <a:endParaRPr lang="ru-RU"/>
        </a:p>
      </dgm:t>
    </dgm:pt>
  </dgm:ptLst>
  <dgm:cxnLst>
    <dgm:cxn modelId="{D1CDC759-D762-4BF2-BDC9-B74BEBF10440}" type="presOf" srcId="{66451228-D4C1-4823-A95E-5059A18870BC}" destId="{DE4D4EA6-F486-423C-89F3-74FEF9CEDA79}" srcOrd="0" destOrd="0" presId="urn:microsoft.com/office/officeart/2005/8/layout/bProcess4"/>
    <dgm:cxn modelId="{7134E653-788B-4D3E-8B77-596F607E050B}" type="presOf" srcId="{F3201679-9C4A-43FB-8DDD-76B6AC973E06}" destId="{4B085A7E-DDA8-43BA-B125-3C579297C27B}" srcOrd="0" destOrd="0" presId="urn:microsoft.com/office/officeart/2005/8/layout/bProcess4"/>
    <dgm:cxn modelId="{AF5A9B16-D80D-4E1F-BA1E-6DC11DD71143}" srcId="{2540700E-63AF-4F02-958C-0EBCCDFD2975}" destId="{6971E28B-B658-41E8-9122-522CB154F5E5}" srcOrd="1" destOrd="0" parTransId="{571D421C-FD1C-476F-8C36-DAF3D55768E7}" sibTransId="{BAE0FABD-7756-4133-8F84-2EDCA28644F3}"/>
    <dgm:cxn modelId="{5DCD7624-F301-48A6-B6F3-3344A0C0F604}" type="presOf" srcId="{F9BEB2E8-39DB-404E-AF56-4467110CD833}" destId="{3F9D5BC2-A2CA-4F75-9AD2-2A6A2311D6FA}" srcOrd="0" destOrd="0" presId="urn:microsoft.com/office/officeart/2005/8/layout/bProcess4"/>
    <dgm:cxn modelId="{1224E24F-A35E-4625-B573-8FF7359F48A9}" srcId="{2540700E-63AF-4F02-958C-0EBCCDFD2975}" destId="{F9BEB2E8-39DB-404E-AF56-4467110CD833}" srcOrd="5" destOrd="0" parTransId="{738ACAA6-7828-4F6F-8DD7-A215056B1CA8}" sibTransId="{F6455F35-04F9-491D-9060-29DD06F5FA20}"/>
    <dgm:cxn modelId="{9F12C1E0-943C-4650-B435-044590A4226D}" type="presOf" srcId="{3C3C7E09-4C60-407E-A921-781E60049532}" destId="{639F98DD-2593-4CCC-ABBB-2C064F0EE537}" srcOrd="0" destOrd="0" presId="urn:microsoft.com/office/officeart/2005/8/layout/bProcess4"/>
    <dgm:cxn modelId="{1FBF89F7-794D-43D9-B559-D2A511B95772}" type="presOf" srcId="{9906B7CC-C529-422A-9BA2-449BACA97E8F}" destId="{5459724C-955D-442D-8845-E07671FBC833}" srcOrd="0" destOrd="0" presId="urn:microsoft.com/office/officeart/2005/8/layout/bProcess4"/>
    <dgm:cxn modelId="{F6DC8324-7804-4B4A-851B-80237E266635}" type="presOf" srcId="{2540700E-63AF-4F02-958C-0EBCCDFD2975}" destId="{FC486EA4-F705-480F-90A1-4BC1DB6848E2}" srcOrd="0" destOrd="0" presId="urn:microsoft.com/office/officeart/2005/8/layout/bProcess4"/>
    <dgm:cxn modelId="{CEAF910C-5074-498B-9AAB-E8DC043083E0}" type="presOf" srcId="{92D8F6F2-23D6-4641-9E72-E547108F602C}" destId="{B6764410-D73D-4FFC-A788-996B21A20B8D}" srcOrd="0" destOrd="0" presId="urn:microsoft.com/office/officeart/2005/8/layout/bProcess4"/>
    <dgm:cxn modelId="{49921FD6-4826-473A-9EC6-F787DA8E4DD0}" srcId="{2540700E-63AF-4F02-958C-0EBCCDFD2975}" destId="{9A9AAE73-0622-4693-ADB2-698127B38BB1}" srcOrd="3" destOrd="0" parTransId="{B5E48585-5107-48D1-B055-661E3F43B3B4}" sibTransId="{3C3C7E09-4C60-407E-A921-781E60049532}"/>
    <dgm:cxn modelId="{8377D4A1-DABF-440E-9B73-22D650E30720}" type="presOf" srcId="{9A9AAE73-0622-4693-ADB2-698127B38BB1}" destId="{94110E03-23FB-4C9D-B572-5F3BEE920215}" srcOrd="0" destOrd="0" presId="urn:microsoft.com/office/officeart/2005/8/layout/bProcess4"/>
    <dgm:cxn modelId="{F9A27C74-2A0A-44AB-B7E8-AFF49CDC57A0}" srcId="{2540700E-63AF-4F02-958C-0EBCCDFD2975}" destId="{C30BB2D0-D5D8-4D55-8A14-4F0480D6C641}" srcOrd="0" destOrd="0" parTransId="{9EE8BEC3-3C1F-4C79-A957-6D57E3DB93E0}" sibTransId="{8AFCDA8C-FACB-460F-BBF7-B570C9A4003B}"/>
    <dgm:cxn modelId="{BA629B3B-29F6-44CD-8CA2-4EEB1D99675A}" type="presOf" srcId="{8AFCDA8C-FACB-460F-BBF7-B570C9A4003B}" destId="{DA80E9B2-8A4D-4010-8F12-6B9A1AFE9A20}" srcOrd="0" destOrd="0" presId="urn:microsoft.com/office/officeart/2005/8/layout/bProcess4"/>
    <dgm:cxn modelId="{2BB48B13-93F7-42BB-980E-CB53C8015B64}" type="presOf" srcId="{BAE0FABD-7756-4133-8F84-2EDCA28644F3}" destId="{B6057FB3-6299-4A28-96D5-2AB14A08C0D4}" srcOrd="0" destOrd="0" presId="urn:microsoft.com/office/officeart/2005/8/layout/bProcess4"/>
    <dgm:cxn modelId="{D427FFBF-77C8-4EDF-9CBA-9A14ED72C172}" type="presOf" srcId="{C30BB2D0-D5D8-4D55-8A14-4F0480D6C641}" destId="{AEC17713-5941-4254-B0CC-564B98DC5A18}" srcOrd="0" destOrd="0" presId="urn:microsoft.com/office/officeart/2005/8/layout/bProcess4"/>
    <dgm:cxn modelId="{D331E35B-16A1-45B1-89DE-749AE09A3B54}" type="presOf" srcId="{6971E28B-B658-41E8-9122-522CB154F5E5}" destId="{F5A947D0-6BBF-41D0-9870-F5D2C890F7DA}" srcOrd="0" destOrd="0" presId="urn:microsoft.com/office/officeart/2005/8/layout/bProcess4"/>
    <dgm:cxn modelId="{2E2F7699-5A11-434D-AC2B-05B72C2AE9FA}" srcId="{2540700E-63AF-4F02-958C-0EBCCDFD2975}" destId="{F3201679-9C4A-43FB-8DDD-76B6AC973E06}" srcOrd="2" destOrd="0" parTransId="{FD9D7C7F-3EBC-4E09-A63B-42A85104ABA1}" sibTransId="{92D8F6F2-23D6-4641-9E72-E547108F602C}"/>
    <dgm:cxn modelId="{24ECB7B6-DA0D-4718-9C65-82228F44CEA4}" srcId="{2540700E-63AF-4F02-958C-0EBCCDFD2975}" destId="{66451228-D4C1-4823-A95E-5059A18870BC}" srcOrd="4" destOrd="0" parTransId="{2EAA6F4E-467B-44A3-B2AE-869966CE105D}" sibTransId="{9906B7CC-C529-422A-9BA2-449BACA97E8F}"/>
    <dgm:cxn modelId="{AE5B2539-BE5A-42CE-BCA4-852DE6C6E061}" type="presParOf" srcId="{FC486EA4-F705-480F-90A1-4BC1DB6848E2}" destId="{D60B2959-4144-4A24-8074-FBA41D107398}" srcOrd="0" destOrd="0" presId="urn:microsoft.com/office/officeart/2005/8/layout/bProcess4"/>
    <dgm:cxn modelId="{86E69E7F-8FCF-4EFF-B16E-F77AC2C55C67}" type="presParOf" srcId="{D60B2959-4144-4A24-8074-FBA41D107398}" destId="{DC9DFE12-3348-44D7-8980-D53F407BD066}" srcOrd="0" destOrd="0" presId="urn:microsoft.com/office/officeart/2005/8/layout/bProcess4"/>
    <dgm:cxn modelId="{DD3E5298-75FD-4D76-AF22-529EC6AC341B}" type="presParOf" srcId="{D60B2959-4144-4A24-8074-FBA41D107398}" destId="{AEC17713-5941-4254-B0CC-564B98DC5A18}" srcOrd="1" destOrd="0" presId="urn:microsoft.com/office/officeart/2005/8/layout/bProcess4"/>
    <dgm:cxn modelId="{C8652401-0BBB-4C1B-9DCE-6448CF73FB7C}" type="presParOf" srcId="{FC486EA4-F705-480F-90A1-4BC1DB6848E2}" destId="{DA80E9B2-8A4D-4010-8F12-6B9A1AFE9A20}" srcOrd="1" destOrd="0" presId="urn:microsoft.com/office/officeart/2005/8/layout/bProcess4"/>
    <dgm:cxn modelId="{711A9F1D-F312-4D38-B8D6-E07C3E7407DA}" type="presParOf" srcId="{FC486EA4-F705-480F-90A1-4BC1DB6848E2}" destId="{AED08E43-08E6-424C-8D2C-B9A4709E5D73}" srcOrd="2" destOrd="0" presId="urn:microsoft.com/office/officeart/2005/8/layout/bProcess4"/>
    <dgm:cxn modelId="{5C5E5B8C-2BB1-41CF-9790-16CEA61FD0F1}" type="presParOf" srcId="{AED08E43-08E6-424C-8D2C-B9A4709E5D73}" destId="{695FEC43-D385-4503-AF73-32703C221BB9}" srcOrd="0" destOrd="0" presId="urn:microsoft.com/office/officeart/2005/8/layout/bProcess4"/>
    <dgm:cxn modelId="{E6FB2836-69AE-45CF-ABDA-1F133AC34C74}" type="presParOf" srcId="{AED08E43-08E6-424C-8D2C-B9A4709E5D73}" destId="{F5A947D0-6BBF-41D0-9870-F5D2C890F7DA}" srcOrd="1" destOrd="0" presId="urn:microsoft.com/office/officeart/2005/8/layout/bProcess4"/>
    <dgm:cxn modelId="{1CDB30E9-DDD9-4599-A8BC-253FD309828A}" type="presParOf" srcId="{FC486EA4-F705-480F-90A1-4BC1DB6848E2}" destId="{B6057FB3-6299-4A28-96D5-2AB14A08C0D4}" srcOrd="3" destOrd="0" presId="urn:microsoft.com/office/officeart/2005/8/layout/bProcess4"/>
    <dgm:cxn modelId="{24BD8EA5-0CF3-4DF6-B45A-154D7EBF78C0}" type="presParOf" srcId="{FC486EA4-F705-480F-90A1-4BC1DB6848E2}" destId="{983211AB-8902-4B6F-8657-A562C4FB7399}" srcOrd="4" destOrd="0" presId="urn:microsoft.com/office/officeart/2005/8/layout/bProcess4"/>
    <dgm:cxn modelId="{4B83289B-526A-4A8F-805E-4FDB52472001}" type="presParOf" srcId="{983211AB-8902-4B6F-8657-A562C4FB7399}" destId="{8C1F0060-1B14-42DC-8269-7D6FC0184D4B}" srcOrd="0" destOrd="0" presId="urn:microsoft.com/office/officeart/2005/8/layout/bProcess4"/>
    <dgm:cxn modelId="{142F9EDC-A890-4010-AE14-D4D0DB959A35}" type="presParOf" srcId="{983211AB-8902-4B6F-8657-A562C4FB7399}" destId="{4B085A7E-DDA8-43BA-B125-3C579297C27B}" srcOrd="1" destOrd="0" presId="urn:microsoft.com/office/officeart/2005/8/layout/bProcess4"/>
    <dgm:cxn modelId="{4EAFA70B-A0BE-48D7-93EE-A811E24832C0}" type="presParOf" srcId="{FC486EA4-F705-480F-90A1-4BC1DB6848E2}" destId="{B6764410-D73D-4FFC-A788-996B21A20B8D}" srcOrd="5" destOrd="0" presId="urn:microsoft.com/office/officeart/2005/8/layout/bProcess4"/>
    <dgm:cxn modelId="{0FEFC6C8-0E5D-48A3-BBE1-72C1AEEEF9F2}" type="presParOf" srcId="{FC486EA4-F705-480F-90A1-4BC1DB6848E2}" destId="{5BF3A4C3-A89D-4AC0-B500-6113095414C2}" srcOrd="6" destOrd="0" presId="urn:microsoft.com/office/officeart/2005/8/layout/bProcess4"/>
    <dgm:cxn modelId="{D4375A38-FE70-4560-B341-2AB7ECC77488}" type="presParOf" srcId="{5BF3A4C3-A89D-4AC0-B500-6113095414C2}" destId="{A2229D1F-7719-44F8-BEE2-A625E05237AE}" srcOrd="0" destOrd="0" presId="urn:microsoft.com/office/officeart/2005/8/layout/bProcess4"/>
    <dgm:cxn modelId="{F1FBEA11-FB72-46F4-AC1F-643D8C866C4D}" type="presParOf" srcId="{5BF3A4C3-A89D-4AC0-B500-6113095414C2}" destId="{94110E03-23FB-4C9D-B572-5F3BEE920215}" srcOrd="1" destOrd="0" presId="urn:microsoft.com/office/officeart/2005/8/layout/bProcess4"/>
    <dgm:cxn modelId="{F1D1C054-3E33-4A42-8CB2-15E65A345609}" type="presParOf" srcId="{FC486EA4-F705-480F-90A1-4BC1DB6848E2}" destId="{639F98DD-2593-4CCC-ABBB-2C064F0EE537}" srcOrd="7" destOrd="0" presId="urn:microsoft.com/office/officeart/2005/8/layout/bProcess4"/>
    <dgm:cxn modelId="{A88FE446-3056-4865-96BF-D6ADAAEE516F}" type="presParOf" srcId="{FC486EA4-F705-480F-90A1-4BC1DB6848E2}" destId="{50B9FF44-91FF-48E7-B2EE-A691C0DAAE3A}" srcOrd="8" destOrd="0" presId="urn:microsoft.com/office/officeart/2005/8/layout/bProcess4"/>
    <dgm:cxn modelId="{D161A9A8-93D2-46A9-8E30-3DEF9C944ED2}" type="presParOf" srcId="{50B9FF44-91FF-48E7-B2EE-A691C0DAAE3A}" destId="{29007AD0-C87E-4A49-BCF3-09B17BC78EBE}" srcOrd="0" destOrd="0" presId="urn:microsoft.com/office/officeart/2005/8/layout/bProcess4"/>
    <dgm:cxn modelId="{D4927EE9-A6EE-43EA-8B48-3F6000FF5F67}" type="presParOf" srcId="{50B9FF44-91FF-48E7-B2EE-A691C0DAAE3A}" destId="{DE4D4EA6-F486-423C-89F3-74FEF9CEDA79}" srcOrd="1" destOrd="0" presId="urn:microsoft.com/office/officeart/2005/8/layout/bProcess4"/>
    <dgm:cxn modelId="{3682D35F-D540-4581-A404-033CB86DD856}" type="presParOf" srcId="{FC486EA4-F705-480F-90A1-4BC1DB6848E2}" destId="{5459724C-955D-442D-8845-E07671FBC833}" srcOrd="9" destOrd="0" presId="urn:microsoft.com/office/officeart/2005/8/layout/bProcess4"/>
    <dgm:cxn modelId="{E12F5156-2224-4ACB-AC43-90ED117F167A}" type="presParOf" srcId="{FC486EA4-F705-480F-90A1-4BC1DB6848E2}" destId="{43637066-88FA-4A43-B2BA-0C94A82AD6FF}" srcOrd="10" destOrd="0" presId="urn:microsoft.com/office/officeart/2005/8/layout/bProcess4"/>
    <dgm:cxn modelId="{AF6A5B3D-6947-467B-BAE4-02038A8C8E9B}" type="presParOf" srcId="{43637066-88FA-4A43-B2BA-0C94A82AD6FF}" destId="{E6B1616E-DE8D-470D-8F99-437D2771B8D3}" srcOrd="0" destOrd="0" presId="urn:microsoft.com/office/officeart/2005/8/layout/bProcess4"/>
    <dgm:cxn modelId="{815B9D0E-C198-4836-879F-76FBE81F7E95}" type="presParOf" srcId="{43637066-88FA-4A43-B2BA-0C94A82AD6FF}" destId="{3F9D5BC2-A2CA-4F75-9AD2-2A6A2311D6FA}"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00382-4E09-4C04-A82D-BD5363B9BAD8}">
      <dsp:nvSpPr>
        <dsp:cNvPr id="0" name=""/>
        <dsp:cNvSpPr/>
      </dsp:nvSpPr>
      <dsp:spPr>
        <a:xfrm>
          <a:off x="2216725" y="1354"/>
          <a:ext cx="1335105" cy="867818"/>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dirty="0"/>
            <a:t>1-кезең</a:t>
          </a:r>
        </a:p>
      </dsp:txBody>
      <dsp:txXfrm>
        <a:off x="2259088" y="43717"/>
        <a:ext cx="1250379" cy="783092"/>
      </dsp:txXfrm>
    </dsp:sp>
    <dsp:sp modelId="{B824A265-E3D5-40F1-9F53-6E38B6FEA4E9}">
      <dsp:nvSpPr>
        <dsp:cNvPr id="0" name=""/>
        <dsp:cNvSpPr/>
      </dsp:nvSpPr>
      <dsp:spPr>
        <a:xfrm>
          <a:off x="1150693" y="435263"/>
          <a:ext cx="3467168" cy="3467168"/>
        </a:xfrm>
        <a:custGeom>
          <a:avLst/>
          <a:gdLst/>
          <a:ahLst/>
          <a:cxnLst/>
          <a:rect l="0" t="0" r="0" b="0"/>
          <a:pathLst>
            <a:path>
              <a:moveTo>
                <a:pt x="2579941" y="220641"/>
              </a:moveTo>
              <a:arcTo wR="1733584" hR="1733584" stAng="17953388" swAng="1211613"/>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2E0A54A-2561-4A9C-AC13-9E917FB15C13}">
      <dsp:nvSpPr>
        <dsp:cNvPr id="0" name=""/>
        <dsp:cNvSpPr/>
      </dsp:nvSpPr>
      <dsp:spPr>
        <a:xfrm>
          <a:off x="3865462" y="1199232"/>
          <a:ext cx="1335105" cy="867818"/>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dirty="0"/>
            <a:t>2-кезең</a:t>
          </a:r>
        </a:p>
      </dsp:txBody>
      <dsp:txXfrm>
        <a:off x="3907825" y="1241595"/>
        <a:ext cx="1250379" cy="783092"/>
      </dsp:txXfrm>
    </dsp:sp>
    <dsp:sp modelId="{AF8BCD9B-0FDF-4247-BC50-06F3F02D3A02}">
      <dsp:nvSpPr>
        <dsp:cNvPr id="0" name=""/>
        <dsp:cNvSpPr/>
      </dsp:nvSpPr>
      <dsp:spPr>
        <a:xfrm>
          <a:off x="1150693" y="435263"/>
          <a:ext cx="3467168" cy="3467168"/>
        </a:xfrm>
        <a:custGeom>
          <a:avLst/>
          <a:gdLst/>
          <a:ahLst/>
          <a:cxnLst/>
          <a:rect l="0" t="0" r="0" b="0"/>
          <a:pathLst>
            <a:path>
              <a:moveTo>
                <a:pt x="3463010" y="1853576"/>
              </a:moveTo>
              <a:arcTo wR="1733584" hR="1733584" stAng="21838138" swAng="1359784"/>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413240D-72E3-4246-AA78-33D8FBCAC479}">
      <dsp:nvSpPr>
        <dsp:cNvPr id="0" name=""/>
        <dsp:cNvSpPr/>
      </dsp:nvSpPr>
      <dsp:spPr>
        <a:xfrm>
          <a:off x="3235700" y="3137438"/>
          <a:ext cx="1335105" cy="867818"/>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dirty="0"/>
            <a:t>3-кезең</a:t>
          </a:r>
        </a:p>
      </dsp:txBody>
      <dsp:txXfrm>
        <a:off x="3278063" y="3179801"/>
        <a:ext cx="1250379" cy="783092"/>
      </dsp:txXfrm>
    </dsp:sp>
    <dsp:sp modelId="{726961ED-EB85-4417-91B2-D0DF4301AEBE}">
      <dsp:nvSpPr>
        <dsp:cNvPr id="0" name=""/>
        <dsp:cNvSpPr/>
      </dsp:nvSpPr>
      <dsp:spPr>
        <a:xfrm>
          <a:off x="1150693" y="435263"/>
          <a:ext cx="3467168" cy="3467168"/>
        </a:xfrm>
        <a:custGeom>
          <a:avLst/>
          <a:gdLst/>
          <a:ahLst/>
          <a:cxnLst/>
          <a:rect l="0" t="0" r="0" b="0"/>
          <a:pathLst>
            <a:path>
              <a:moveTo>
                <a:pt x="1946352" y="3454062"/>
              </a:moveTo>
              <a:arcTo wR="1733584" hR="1733584" stAng="4977008" swAng="845984"/>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D31E0F94-4F70-45C4-956E-FF95FB102DC6}">
      <dsp:nvSpPr>
        <dsp:cNvPr id="0" name=""/>
        <dsp:cNvSpPr/>
      </dsp:nvSpPr>
      <dsp:spPr>
        <a:xfrm>
          <a:off x="1197750" y="3137438"/>
          <a:ext cx="1335105" cy="867818"/>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dirty="0"/>
            <a:t>4-кезең</a:t>
          </a:r>
        </a:p>
      </dsp:txBody>
      <dsp:txXfrm>
        <a:off x="1240113" y="3179801"/>
        <a:ext cx="1250379" cy="783092"/>
      </dsp:txXfrm>
    </dsp:sp>
    <dsp:sp modelId="{514F874B-0597-4D35-94F2-C622A8346DE3}">
      <dsp:nvSpPr>
        <dsp:cNvPr id="0" name=""/>
        <dsp:cNvSpPr/>
      </dsp:nvSpPr>
      <dsp:spPr>
        <a:xfrm>
          <a:off x="1150693" y="435263"/>
          <a:ext cx="3467168" cy="3467168"/>
        </a:xfrm>
        <a:custGeom>
          <a:avLst/>
          <a:gdLst/>
          <a:ahLst/>
          <a:cxnLst/>
          <a:rect l="0" t="0" r="0" b="0"/>
          <a:pathLst>
            <a:path>
              <a:moveTo>
                <a:pt x="183926" y="2510678"/>
              </a:moveTo>
              <a:arcTo wR="1733584" hR="1733584" stAng="9202078" swAng="1359784"/>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928D379-C7ED-4B33-932E-7CAE159B46F2}">
      <dsp:nvSpPr>
        <dsp:cNvPr id="0" name=""/>
        <dsp:cNvSpPr/>
      </dsp:nvSpPr>
      <dsp:spPr>
        <a:xfrm>
          <a:off x="567988" y="1199232"/>
          <a:ext cx="1335105" cy="867818"/>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dirty="0"/>
            <a:t>5-кезең</a:t>
          </a:r>
        </a:p>
      </dsp:txBody>
      <dsp:txXfrm>
        <a:off x="610351" y="1241595"/>
        <a:ext cx="1250379" cy="783092"/>
      </dsp:txXfrm>
    </dsp:sp>
    <dsp:sp modelId="{66278A30-9703-4E91-B1EC-48954ABB7AE2}">
      <dsp:nvSpPr>
        <dsp:cNvPr id="0" name=""/>
        <dsp:cNvSpPr/>
      </dsp:nvSpPr>
      <dsp:spPr>
        <a:xfrm>
          <a:off x="1150693" y="435263"/>
          <a:ext cx="3467168" cy="3467168"/>
        </a:xfrm>
        <a:custGeom>
          <a:avLst/>
          <a:gdLst/>
          <a:ahLst/>
          <a:cxnLst/>
          <a:rect l="0" t="0" r="0" b="0"/>
          <a:pathLst>
            <a:path>
              <a:moveTo>
                <a:pt x="416994" y="605795"/>
              </a:moveTo>
              <a:arcTo wR="1733584" hR="1733584" stAng="13234998" swAng="1211613"/>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00382-4E09-4C04-A82D-BD5363B9BAD8}">
      <dsp:nvSpPr>
        <dsp:cNvPr id="0" name=""/>
        <dsp:cNvSpPr/>
      </dsp:nvSpPr>
      <dsp:spPr>
        <a:xfrm>
          <a:off x="2418346" y="2079"/>
          <a:ext cx="1436611" cy="933797"/>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err="1"/>
            <a:t>Жоспарлау</a:t>
          </a:r>
          <a:r>
            <a:rPr lang="ru-RU" sz="2000" kern="1200" dirty="0"/>
            <a:t> </a:t>
          </a:r>
        </a:p>
      </dsp:txBody>
      <dsp:txXfrm>
        <a:off x="2463930" y="47663"/>
        <a:ext cx="1345443" cy="842629"/>
      </dsp:txXfrm>
    </dsp:sp>
    <dsp:sp modelId="{B824A265-E3D5-40F1-9F53-6E38B6FEA4E9}">
      <dsp:nvSpPr>
        <dsp:cNvPr id="0" name=""/>
        <dsp:cNvSpPr/>
      </dsp:nvSpPr>
      <dsp:spPr>
        <a:xfrm>
          <a:off x="1268920" y="468978"/>
          <a:ext cx="3735464" cy="3735464"/>
        </a:xfrm>
        <a:custGeom>
          <a:avLst/>
          <a:gdLst/>
          <a:ahLst/>
          <a:cxnLst/>
          <a:rect l="0" t="0" r="0" b="0"/>
          <a:pathLst>
            <a:path>
              <a:moveTo>
                <a:pt x="2779009" y="237395"/>
              </a:moveTo>
              <a:arcTo wR="1867732" hR="1867732" stAng="17952182" swAng="1213528"/>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E2E0A54A-2561-4A9C-AC13-9E917FB15C13}">
      <dsp:nvSpPr>
        <dsp:cNvPr id="0" name=""/>
        <dsp:cNvSpPr/>
      </dsp:nvSpPr>
      <dsp:spPr>
        <a:xfrm>
          <a:off x="4194665" y="1292651"/>
          <a:ext cx="1436611" cy="933797"/>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err="1"/>
            <a:t>Құрастыру</a:t>
          </a:r>
          <a:r>
            <a:rPr lang="ru-RU" sz="2000" kern="1200" dirty="0"/>
            <a:t> </a:t>
          </a:r>
        </a:p>
      </dsp:txBody>
      <dsp:txXfrm>
        <a:off x="4240249" y="1338235"/>
        <a:ext cx="1345443" cy="842629"/>
      </dsp:txXfrm>
    </dsp:sp>
    <dsp:sp modelId="{AF8BCD9B-0FDF-4247-BC50-06F3F02D3A02}">
      <dsp:nvSpPr>
        <dsp:cNvPr id="0" name=""/>
        <dsp:cNvSpPr/>
      </dsp:nvSpPr>
      <dsp:spPr>
        <a:xfrm>
          <a:off x="1268920" y="468978"/>
          <a:ext cx="3735464" cy="3735464"/>
        </a:xfrm>
        <a:custGeom>
          <a:avLst/>
          <a:gdLst/>
          <a:ahLst/>
          <a:cxnLst/>
          <a:rect l="0" t="0" r="0" b="0"/>
          <a:pathLst>
            <a:path>
              <a:moveTo>
                <a:pt x="3731008" y="1996667"/>
              </a:moveTo>
              <a:arcTo wR="1867732" hR="1867732" stAng="21837507" swAng="1361266"/>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413240D-72E3-4246-AA78-33D8FBCAC479}">
      <dsp:nvSpPr>
        <dsp:cNvPr id="0" name=""/>
        <dsp:cNvSpPr/>
      </dsp:nvSpPr>
      <dsp:spPr>
        <a:xfrm>
          <a:off x="3516172" y="3380838"/>
          <a:ext cx="1436611" cy="933797"/>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err="1"/>
            <a:t>Сараптама</a:t>
          </a:r>
          <a:r>
            <a:rPr lang="ru-RU" sz="2000" kern="1200" dirty="0"/>
            <a:t> </a:t>
          </a:r>
          <a:r>
            <a:rPr lang="ru-RU" sz="2000" kern="1200" dirty="0" err="1"/>
            <a:t>жасау</a:t>
          </a:r>
          <a:endParaRPr lang="ru-RU" sz="2000" kern="1200" dirty="0"/>
        </a:p>
      </dsp:txBody>
      <dsp:txXfrm>
        <a:off x="3561756" y="3426422"/>
        <a:ext cx="1345443" cy="842629"/>
      </dsp:txXfrm>
    </dsp:sp>
    <dsp:sp modelId="{726961ED-EB85-4417-91B2-D0DF4301AEBE}">
      <dsp:nvSpPr>
        <dsp:cNvPr id="0" name=""/>
        <dsp:cNvSpPr/>
      </dsp:nvSpPr>
      <dsp:spPr>
        <a:xfrm>
          <a:off x="1268920" y="468978"/>
          <a:ext cx="3735464" cy="3735464"/>
        </a:xfrm>
        <a:custGeom>
          <a:avLst/>
          <a:gdLst/>
          <a:ahLst/>
          <a:cxnLst/>
          <a:rect l="0" t="0" r="0" b="0"/>
          <a:pathLst>
            <a:path>
              <a:moveTo>
                <a:pt x="2097521" y="3721274"/>
              </a:moveTo>
              <a:arcTo wR="1867732" hR="1867732" stAng="4975975" swAng="848050"/>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D31E0F94-4F70-45C4-956E-FF95FB102DC6}">
      <dsp:nvSpPr>
        <dsp:cNvPr id="0" name=""/>
        <dsp:cNvSpPr/>
      </dsp:nvSpPr>
      <dsp:spPr>
        <a:xfrm>
          <a:off x="1320521" y="3380838"/>
          <a:ext cx="1436611" cy="933797"/>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err="1"/>
            <a:t>Қолдану</a:t>
          </a:r>
          <a:r>
            <a:rPr lang="ru-RU" sz="2000" kern="1200" dirty="0"/>
            <a:t> </a:t>
          </a:r>
        </a:p>
      </dsp:txBody>
      <dsp:txXfrm>
        <a:off x="1366105" y="3426422"/>
        <a:ext cx="1345443" cy="842629"/>
      </dsp:txXfrm>
    </dsp:sp>
    <dsp:sp modelId="{514F874B-0597-4D35-94F2-C622A8346DE3}">
      <dsp:nvSpPr>
        <dsp:cNvPr id="0" name=""/>
        <dsp:cNvSpPr/>
      </dsp:nvSpPr>
      <dsp:spPr>
        <a:xfrm>
          <a:off x="1268920" y="468978"/>
          <a:ext cx="3735464" cy="3735464"/>
        </a:xfrm>
        <a:custGeom>
          <a:avLst/>
          <a:gdLst/>
          <a:ahLst/>
          <a:cxnLst/>
          <a:rect l="0" t="0" r="0" b="0"/>
          <a:pathLst>
            <a:path>
              <a:moveTo>
                <a:pt x="198366" y="2705372"/>
              </a:moveTo>
              <a:arcTo wR="1867732" hR="1867732" stAng="9201227" swAng="1361266"/>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928D379-C7ED-4B33-932E-7CAE159B46F2}">
      <dsp:nvSpPr>
        <dsp:cNvPr id="0" name=""/>
        <dsp:cNvSpPr/>
      </dsp:nvSpPr>
      <dsp:spPr>
        <a:xfrm>
          <a:off x="642028" y="1292651"/>
          <a:ext cx="1436611" cy="933797"/>
        </a:xfrm>
        <a:prstGeom prst="roundRect">
          <a:avLst/>
        </a:prstGeom>
        <a:solidFill>
          <a:schemeClr val="lt1">
            <a:hueOff val="0"/>
            <a:satOff val="0"/>
            <a:lumOff val="0"/>
            <a:alphaOff val="0"/>
          </a:schemeClr>
        </a:solidFill>
        <a:ln w="38100" cap="flat" cmpd="sng" algn="ctr">
          <a:solidFill>
            <a:schemeClr val="dk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kk-KZ" sz="2000" kern="1200" dirty="0"/>
            <a:t>Талдау </a:t>
          </a:r>
          <a:endParaRPr lang="ru-RU" sz="2000" kern="1200" dirty="0"/>
        </a:p>
      </dsp:txBody>
      <dsp:txXfrm>
        <a:off x="687612" y="1338235"/>
        <a:ext cx="1345443" cy="842629"/>
      </dsp:txXfrm>
    </dsp:sp>
    <dsp:sp modelId="{66278A30-9703-4E91-B1EC-48954ABB7AE2}">
      <dsp:nvSpPr>
        <dsp:cNvPr id="0" name=""/>
        <dsp:cNvSpPr/>
      </dsp:nvSpPr>
      <dsp:spPr>
        <a:xfrm>
          <a:off x="1268920" y="468978"/>
          <a:ext cx="3735464" cy="3735464"/>
        </a:xfrm>
        <a:custGeom>
          <a:avLst/>
          <a:gdLst/>
          <a:ahLst/>
          <a:cxnLst/>
          <a:rect l="0" t="0" r="0" b="0"/>
          <a:pathLst>
            <a:path>
              <a:moveTo>
                <a:pt x="449012" y="652965"/>
              </a:moveTo>
              <a:arcTo wR="1867732" hR="1867732" stAng="13234290" swAng="1213528"/>
            </a:path>
          </a:pathLst>
        </a:custGeom>
        <a:noFill/>
        <a:ln w="9525" cap="flat" cmpd="sng" algn="ctr">
          <a:solidFill>
            <a:schemeClr val="dk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F717D-4AC7-4C15-83F7-22AB99B2A62E}">
      <dsp:nvSpPr>
        <dsp:cNvPr id="0" name=""/>
        <dsp:cNvSpPr/>
      </dsp:nvSpPr>
      <dsp:spPr>
        <a:xfrm>
          <a:off x="59489" y="2428"/>
          <a:ext cx="3671217" cy="1084549"/>
        </a:xfrm>
        <a:prstGeom prst="roundRect">
          <a:avLst>
            <a:gd name="adj" fmla="val 10000"/>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w="9525" cap="flat" cmpd="sng" algn="ctr">
          <a:solidFill>
            <a:schemeClr val="accent1">
              <a:shade val="95000"/>
              <a:satMod val="105000"/>
            </a:schemeClr>
          </a:solidFill>
          <a:prstDash val="solid"/>
        </a:ln>
        <a:effectLst>
          <a:outerShdw blurRad="40000" dist="23000" dir="5400000" rotWithShape="0">
            <a:srgbClr val="000000">
              <a:alpha val="35000"/>
            </a:srgbClr>
          </a:outerShdw>
        </a:effectLst>
        <a:scene3d>
          <a:camera prst="orthographicFront"/>
          <a:lightRig rig="flat" dir="t"/>
        </a:scene3d>
        <a:sp3d/>
      </dsp:spPr>
      <dsp:style>
        <a:lnRef idx="1">
          <a:schemeClr val="accent1"/>
        </a:lnRef>
        <a:fillRef idx="3">
          <a:schemeClr val="accent1"/>
        </a:fillRef>
        <a:effectRef idx="2">
          <a:schemeClr val="accent1"/>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b="1" kern="1200" dirty="0">
              <a:solidFill>
                <a:schemeClr val="bg1"/>
              </a:solidFill>
              <a:latin typeface="Times New Roman" pitchFamily="18" charset="0"/>
              <a:cs typeface="Times New Roman" pitchFamily="18" charset="0"/>
            </a:rPr>
            <a:t>Жабық тапсырмалар</a:t>
          </a:r>
          <a:endParaRPr lang="ru-RU" sz="2400" b="1" kern="1200" dirty="0">
            <a:solidFill>
              <a:schemeClr val="bg1"/>
            </a:solidFill>
            <a:latin typeface="Times New Roman" pitchFamily="18" charset="0"/>
            <a:cs typeface="Times New Roman" pitchFamily="18" charset="0"/>
          </a:endParaRPr>
        </a:p>
      </dsp:txBody>
      <dsp:txXfrm>
        <a:off x="91254" y="34193"/>
        <a:ext cx="3607687" cy="1021019"/>
      </dsp:txXfrm>
    </dsp:sp>
    <dsp:sp modelId="{3CD024D5-AF0B-4E61-BFA8-86D840C4F4F8}">
      <dsp:nvSpPr>
        <dsp:cNvPr id="0" name=""/>
        <dsp:cNvSpPr/>
      </dsp:nvSpPr>
      <dsp:spPr>
        <a:xfrm>
          <a:off x="426610" y="1086977"/>
          <a:ext cx="367121" cy="625076"/>
        </a:xfrm>
        <a:custGeom>
          <a:avLst/>
          <a:gdLst/>
          <a:ahLst/>
          <a:cxnLst/>
          <a:rect l="0" t="0" r="0" b="0"/>
          <a:pathLst>
            <a:path>
              <a:moveTo>
                <a:pt x="0" y="0"/>
              </a:moveTo>
              <a:lnTo>
                <a:pt x="0" y="625076"/>
              </a:lnTo>
              <a:lnTo>
                <a:pt x="367121" y="625076"/>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7D62F4-D636-4137-8153-872FE200FD25}">
      <dsp:nvSpPr>
        <dsp:cNvPr id="0" name=""/>
        <dsp:cNvSpPr/>
      </dsp:nvSpPr>
      <dsp:spPr>
        <a:xfrm>
          <a:off x="793732" y="1295336"/>
          <a:ext cx="2914050"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0070C0"/>
              </a:solidFill>
              <a:latin typeface="Times New Roman" panose="02020603050405020304" pitchFamily="18" charset="0"/>
              <a:cs typeface="Times New Roman" panose="02020603050405020304" pitchFamily="18" charset="0"/>
            </a:rPr>
            <a:t>Бір дұрыс жауапты таңдайтын</a:t>
          </a:r>
          <a:endParaRPr lang="ru-RU" sz="2400" kern="1200" dirty="0">
            <a:solidFill>
              <a:srgbClr val="0070C0"/>
            </a:solidFill>
          </a:endParaRPr>
        </a:p>
      </dsp:txBody>
      <dsp:txXfrm>
        <a:off x="818142" y="1319746"/>
        <a:ext cx="2865230" cy="784615"/>
      </dsp:txXfrm>
    </dsp:sp>
    <dsp:sp modelId="{6209F889-24E7-4473-A36E-E05B57B03F7F}">
      <dsp:nvSpPr>
        <dsp:cNvPr id="0" name=""/>
        <dsp:cNvSpPr/>
      </dsp:nvSpPr>
      <dsp:spPr>
        <a:xfrm>
          <a:off x="426610" y="1086977"/>
          <a:ext cx="367121" cy="1666871"/>
        </a:xfrm>
        <a:custGeom>
          <a:avLst/>
          <a:gdLst/>
          <a:ahLst/>
          <a:cxnLst/>
          <a:rect l="0" t="0" r="0" b="0"/>
          <a:pathLst>
            <a:path>
              <a:moveTo>
                <a:pt x="0" y="0"/>
              </a:moveTo>
              <a:lnTo>
                <a:pt x="0" y="1666871"/>
              </a:lnTo>
              <a:lnTo>
                <a:pt x="367121" y="1666871"/>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A2D906-725E-4B4F-8D3B-D666F80DE4D7}">
      <dsp:nvSpPr>
        <dsp:cNvPr id="0" name=""/>
        <dsp:cNvSpPr/>
      </dsp:nvSpPr>
      <dsp:spPr>
        <a:xfrm>
          <a:off x="793732" y="2337131"/>
          <a:ext cx="2956629"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6667"/>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ru-RU" sz="2400" kern="1200" dirty="0" err="1">
              <a:solidFill>
                <a:srgbClr val="0070C0"/>
              </a:solidFill>
              <a:latin typeface="Times New Roman" panose="02020603050405020304" pitchFamily="18" charset="0"/>
              <a:cs typeface="Times New Roman" panose="02020603050405020304" pitchFamily="18" charset="0"/>
            </a:rPr>
            <a:t>Бірнеше</a:t>
          </a:r>
          <a:r>
            <a:rPr lang="ru-RU" sz="2400" kern="1200" dirty="0">
              <a:solidFill>
                <a:srgbClr val="0070C0"/>
              </a:solidFill>
              <a:latin typeface="Times New Roman" panose="02020603050405020304" pitchFamily="18" charset="0"/>
              <a:cs typeface="Times New Roman" panose="02020603050405020304" pitchFamily="18" charset="0"/>
            </a:rPr>
            <a:t> </a:t>
          </a:r>
          <a:r>
            <a:rPr lang="kk-KZ" sz="2400" kern="1200" dirty="0">
              <a:solidFill>
                <a:srgbClr val="0070C0"/>
              </a:solidFill>
              <a:latin typeface="Times New Roman" panose="02020603050405020304" pitchFamily="18" charset="0"/>
              <a:cs typeface="Times New Roman" panose="02020603050405020304" pitchFamily="18" charset="0"/>
            </a:rPr>
            <a:t> дұрыс жауапты таңдайтын</a:t>
          </a:r>
          <a:endParaRPr lang="ru-RU" sz="2400" kern="1200" dirty="0">
            <a:solidFill>
              <a:srgbClr val="0070C0"/>
            </a:solidFill>
          </a:endParaRPr>
        </a:p>
      </dsp:txBody>
      <dsp:txXfrm>
        <a:off x="818142" y="2361541"/>
        <a:ext cx="2907809" cy="784615"/>
      </dsp:txXfrm>
    </dsp:sp>
    <dsp:sp modelId="{6C4EF4B7-74F8-446A-8971-6DAA035A96C9}">
      <dsp:nvSpPr>
        <dsp:cNvPr id="0" name=""/>
        <dsp:cNvSpPr/>
      </dsp:nvSpPr>
      <dsp:spPr>
        <a:xfrm>
          <a:off x="426610" y="1086977"/>
          <a:ext cx="367121" cy="2708665"/>
        </a:xfrm>
        <a:custGeom>
          <a:avLst/>
          <a:gdLst/>
          <a:ahLst/>
          <a:cxnLst/>
          <a:rect l="0" t="0" r="0" b="0"/>
          <a:pathLst>
            <a:path>
              <a:moveTo>
                <a:pt x="0" y="0"/>
              </a:moveTo>
              <a:lnTo>
                <a:pt x="0" y="2708665"/>
              </a:lnTo>
              <a:lnTo>
                <a:pt x="367121" y="2708665"/>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ED5214-A9E5-4D14-9FE8-321FFDB13600}">
      <dsp:nvSpPr>
        <dsp:cNvPr id="0" name=""/>
        <dsp:cNvSpPr/>
      </dsp:nvSpPr>
      <dsp:spPr>
        <a:xfrm>
          <a:off x="793732" y="3378925"/>
          <a:ext cx="2956629"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13333"/>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0070C0"/>
              </a:solidFill>
              <a:latin typeface="Times New Roman" panose="02020603050405020304" pitchFamily="18" charset="0"/>
              <a:cs typeface="Times New Roman" panose="02020603050405020304" pitchFamily="18" charset="0"/>
            </a:rPr>
            <a:t>Сәйкестікті анықтауға берілген</a:t>
          </a:r>
          <a:endParaRPr lang="ru-RU" sz="2400" kern="1200" dirty="0">
            <a:solidFill>
              <a:srgbClr val="0070C0"/>
            </a:solidFill>
            <a:latin typeface="Times New Roman" panose="02020603050405020304" pitchFamily="18" charset="0"/>
            <a:cs typeface="Times New Roman" panose="02020603050405020304" pitchFamily="18" charset="0"/>
          </a:endParaRPr>
        </a:p>
      </dsp:txBody>
      <dsp:txXfrm>
        <a:off x="818142" y="3403335"/>
        <a:ext cx="2907809" cy="784615"/>
      </dsp:txXfrm>
    </dsp:sp>
    <dsp:sp modelId="{0A0E9B36-EBDB-4440-81A8-25E9DB89ACF7}">
      <dsp:nvSpPr>
        <dsp:cNvPr id="0" name=""/>
        <dsp:cNvSpPr/>
      </dsp:nvSpPr>
      <dsp:spPr>
        <a:xfrm>
          <a:off x="426610" y="1086977"/>
          <a:ext cx="367121" cy="3750460"/>
        </a:xfrm>
        <a:custGeom>
          <a:avLst/>
          <a:gdLst/>
          <a:ahLst/>
          <a:cxnLst/>
          <a:rect l="0" t="0" r="0" b="0"/>
          <a:pathLst>
            <a:path>
              <a:moveTo>
                <a:pt x="0" y="0"/>
              </a:moveTo>
              <a:lnTo>
                <a:pt x="0" y="3750460"/>
              </a:lnTo>
              <a:lnTo>
                <a:pt x="367121" y="3750460"/>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F6199F-C8CC-436B-A9BC-4429B4D05555}">
      <dsp:nvSpPr>
        <dsp:cNvPr id="0" name=""/>
        <dsp:cNvSpPr/>
      </dsp:nvSpPr>
      <dsp:spPr>
        <a:xfrm>
          <a:off x="793732" y="4420720"/>
          <a:ext cx="2956642"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2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0070C0"/>
              </a:solidFill>
              <a:latin typeface="Times New Roman" panose="02020603050405020304" pitchFamily="18" charset="0"/>
              <a:cs typeface="Times New Roman" panose="02020603050405020304" pitchFamily="18" charset="0"/>
            </a:rPr>
            <a:t>Дұрыс реттілікті анықтауға берілген</a:t>
          </a:r>
          <a:endParaRPr lang="ru-RU" sz="2400" kern="1200" dirty="0">
            <a:solidFill>
              <a:srgbClr val="0070C0"/>
            </a:solidFill>
            <a:latin typeface="Times New Roman" panose="02020603050405020304" pitchFamily="18" charset="0"/>
            <a:cs typeface="Times New Roman" panose="02020603050405020304" pitchFamily="18" charset="0"/>
          </a:endParaRPr>
        </a:p>
      </dsp:txBody>
      <dsp:txXfrm>
        <a:off x="818142" y="4445130"/>
        <a:ext cx="2907822" cy="784615"/>
      </dsp:txXfrm>
    </dsp:sp>
    <dsp:sp modelId="{47C738D4-5B3B-40B9-9E88-6CF7A9C9DF15}">
      <dsp:nvSpPr>
        <dsp:cNvPr id="0" name=""/>
        <dsp:cNvSpPr/>
      </dsp:nvSpPr>
      <dsp:spPr>
        <a:xfrm>
          <a:off x="4426124" y="0"/>
          <a:ext cx="3460441" cy="1000781"/>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45720" tIns="30480" rIns="45720" bIns="304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kk-KZ" sz="2400" b="1" kern="1200" dirty="0">
            <a:latin typeface="Times New Roman" panose="02020603050405020304" pitchFamily="18" charset="0"/>
            <a:cs typeface="Times New Roman" panose="02020603050405020304"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kk-KZ" sz="2400" b="1" kern="1200" dirty="0">
              <a:solidFill>
                <a:schemeClr val="bg1"/>
              </a:solidFill>
              <a:latin typeface="Times New Roman" panose="02020603050405020304" pitchFamily="18" charset="0"/>
              <a:cs typeface="Times New Roman" panose="02020603050405020304" pitchFamily="18" charset="0"/>
            </a:rPr>
            <a:t>Ашық тапсырмалар</a:t>
          </a:r>
          <a:endParaRPr lang="ru-RU" sz="2400" kern="1200" dirty="0">
            <a:solidFill>
              <a:schemeClr val="bg1"/>
            </a:solidFill>
            <a:latin typeface="Times New Roman" pitchFamily="18" charset="0"/>
            <a:cs typeface="Times New Roman" pitchFamily="18" charset="0"/>
          </a:endParaRPr>
        </a:p>
        <a:p>
          <a:pPr lvl="0" algn="ctr" defTabSz="1289050">
            <a:lnSpc>
              <a:spcPct val="90000"/>
            </a:lnSpc>
            <a:spcBef>
              <a:spcPct val="0"/>
            </a:spcBef>
            <a:spcAft>
              <a:spcPct val="35000"/>
            </a:spcAft>
          </a:pPr>
          <a:endParaRPr lang="ru-RU" sz="1900" kern="1200" dirty="0"/>
        </a:p>
      </dsp:txBody>
      <dsp:txXfrm>
        <a:off x="4455436" y="29312"/>
        <a:ext cx="3401817" cy="942157"/>
      </dsp:txXfrm>
    </dsp:sp>
    <dsp:sp modelId="{4E04FC86-AB9E-4B11-A4A8-2C8B68783639}">
      <dsp:nvSpPr>
        <dsp:cNvPr id="0" name=""/>
        <dsp:cNvSpPr/>
      </dsp:nvSpPr>
      <dsp:spPr>
        <a:xfrm>
          <a:off x="4772168" y="1000781"/>
          <a:ext cx="126832" cy="590383"/>
        </a:xfrm>
        <a:custGeom>
          <a:avLst/>
          <a:gdLst/>
          <a:ahLst/>
          <a:cxnLst/>
          <a:rect l="0" t="0" r="0" b="0"/>
          <a:pathLst>
            <a:path>
              <a:moveTo>
                <a:pt x="0" y="0"/>
              </a:moveTo>
              <a:lnTo>
                <a:pt x="0" y="590383"/>
              </a:lnTo>
              <a:lnTo>
                <a:pt x="126832" y="590383"/>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FB4336-648C-4B99-BBB4-3812A37389C2}">
      <dsp:nvSpPr>
        <dsp:cNvPr id="0" name=""/>
        <dsp:cNvSpPr/>
      </dsp:nvSpPr>
      <dsp:spPr>
        <a:xfrm>
          <a:off x="4899001" y="1174446"/>
          <a:ext cx="3209673"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26667"/>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7030A0"/>
              </a:solidFill>
              <a:latin typeface="Times New Roman" panose="02020603050405020304" pitchFamily="18" charset="0"/>
              <a:cs typeface="Times New Roman" panose="02020603050405020304" pitchFamily="18" charset="0"/>
            </a:rPr>
            <a:t>Қысқа жауапты қажет ететін</a:t>
          </a:r>
          <a:endParaRPr lang="ru-RU" sz="2400" kern="1200" dirty="0">
            <a:solidFill>
              <a:srgbClr val="7030A0"/>
            </a:solidFill>
            <a:latin typeface="Times New Roman" panose="02020603050405020304" pitchFamily="18" charset="0"/>
            <a:cs typeface="Times New Roman" panose="02020603050405020304" pitchFamily="18" charset="0"/>
          </a:endParaRPr>
        </a:p>
      </dsp:txBody>
      <dsp:txXfrm>
        <a:off x="4923411" y="1198856"/>
        <a:ext cx="3160853" cy="784615"/>
      </dsp:txXfrm>
    </dsp:sp>
    <dsp:sp modelId="{A674D51E-1701-46D4-84CC-24450BD2712F}">
      <dsp:nvSpPr>
        <dsp:cNvPr id="0" name=""/>
        <dsp:cNvSpPr/>
      </dsp:nvSpPr>
      <dsp:spPr>
        <a:xfrm>
          <a:off x="4772168" y="1000781"/>
          <a:ext cx="281291" cy="1678083"/>
        </a:xfrm>
        <a:custGeom>
          <a:avLst/>
          <a:gdLst/>
          <a:ahLst/>
          <a:cxnLst/>
          <a:rect l="0" t="0" r="0" b="0"/>
          <a:pathLst>
            <a:path>
              <a:moveTo>
                <a:pt x="0" y="0"/>
              </a:moveTo>
              <a:lnTo>
                <a:pt x="0" y="1678083"/>
              </a:lnTo>
              <a:lnTo>
                <a:pt x="281291" y="1678083"/>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458450-C949-4D2D-BB09-7F8BB5690248}">
      <dsp:nvSpPr>
        <dsp:cNvPr id="0" name=""/>
        <dsp:cNvSpPr/>
      </dsp:nvSpPr>
      <dsp:spPr>
        <a:xfrm>
          <a:off x="5053460" y="2262147"/>
          <a:ext cx="3055214"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33333"/>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7030A0"/>
              </a:solidFill>
              <a:latin typeface="Times New Roman" panose="02020603050405020304" pitchFamily="18" charset="0"/>
              <a:cs typeface="Times New Roman" panose="02020603050405020304" pitchFamily="18" charset="0"/>
            </a:rPr>
            <a:t>Толық жауапты қажет ететін</a:t>
          </a:r>
          <a:endParaRPr lang="ru-RU" sz="2400" kern="1200" dirty="0">
            <a:solidFill>
              <a:srgbClr val="7030A0"/>
            </a:solidFill>
            <a:latin typeface="Times New Roman" panose="02020603050405020304" pitchFamily="18" charset="0"/>
            <a:cs typeface="Times New Roman" panose="02020603050405020304" pitchFamily="18" charset="0"/>
          </a:endParaRPr>
        </a:p>
      </dsp:txBody>
      <dsp:txXfrm>
        <a:off x="5077870" y="2286557"/>
        <a:ext cx="3006394" cy="784615"/>
      </dsp:txXfrm>
    </dsp:sp>
    <dsp:sp modelId="{1D58DB53-FDFC-4AD8-981F-B651A1949AE3}">
      <dsp:nvSpPr>
        <dsp:cNvPr id="0" name=""/>
        <dsp:cNvSpPr/>
      </dsp:nvSpPr>
      <dsp:spPr>
        <a:xfrm>
          <a:off x="4772168" y="1000781"/>
          <a:ext cx="520933" cy="2705301"/>
        </a:xfrm>
        <a:custGeom>
          <a:avLst/>
          <a:gdLst/>
          <a:ahLst/>
          <a:cxnLst/>
          <a:rect l="0" t="0" r="0" b="0"/>
          <a:pathLst>
            <a:path>
              <a:moveTo>
                <a:pt x="0" y="0"/>
              </a:moveTo>
              <a:lnTo>
                <a:pt x="0" y="2705301"/>
              </a:lnTo>
              <a:lnTo>
                <a:pt x="520933" y="2705301"/>
              </a:lnTo>
            </a:path>
          </a:pathLst>
        </a:custGeom>
        <a:noFill/>
        <a:ln w="25400"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EE06E1-67EE-40DA-A478-5669A39DA661}">
      <dsp:nvSpPr>
        <dsp:cNvPr id="0" name=""/>
        <dsp:cNvSpPr/>
      </dsp:nvSpPr>
      <dsp:spPr>
        <a:xfrm>
          <a:off x="5293102" y="3289364"/>
          <a:ext cx="2815572" cy="833435"/>
        </a:xfrm>
        <a:prstGeom prst="roundRect">
          <a:avLst>
            <a:gd name="adj" fmla="val 10000"/>
          </a:avLst>
        </a:prstGeom>
        <a:solidFill>
          <a:schemeClr val="lt1">
            <a:alpha val="90000"/>
            <a:hueOff val="0"/>
            <a:satOff val="0"/>
            <a:lumOff val="0"/>
            <a:alphaOff val="0"/>
          </a:schemeClr>
        </a:solidFill>
        <a:ln w="9525" cap="flat" cmpd="sng" algn="ctr">
          <a:solidFill>
            <a:schemeClr val="accent2">
              <a:alpha val="90000"/>
              <a:hueOff val="0"/>
              <a:satOff val="0"/>
              <a:lumOff val="0"/>
              <a:alphaOff val="-4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kk-KZ" sz="2400" kern="1200" dirty="0">
              <a:solidFill>
                <a:srgbClr val="7030A0"/>
              </a:solidFill>
              <a:latin typeface="Times New Roman" panose="02020603050405020304" pitchFamily="18" charset="0"/>
              <a:cs typeface="Times New Roman" panose="02020603050405020304" pitchFamily="18" charset="0"/>
            </a:rPr>
            <a:t>Эссе</a:t>
          </a:r>
          <a:endParaRPr lang="ru-RU" sz="2400" kern="1200" dirty="0">
            <a:solidFill>
              <a:srgbClr val="7030A0"/>
            </a:solidFill>
            <a:latin typeface="Times New Roman" panose="02020603050405020304" pitchFamily="18" charset="0"/>
            <a:cs typeface="Times New Roman" panose="02020603050405020304" pitchFamily="18" charset="0"/>
          </a:endParaRPr>
        </a:p>
      </dsp:txBody>
      <dsp:txXfrm>
        <a:off x="5317512" y="3313774"/>
        <a:ext cx="2766752" cy="7846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FBBD0-0568-4927-8372-3C5E7B234D94}">
      <dsp:nvSpPr>
        <dsp:cNvPr id="0" name=""/>
        <dsp:cNvSpPr/>
      </dsp:nvSpPr>
      <dsp:spPr>
        <a:xfrm>
          <a:off x="982125" y="1109"/>
          <a:ext cx="2891496" cy="801679"/>
        </a:xfrm>
        <a:prstGeom prst="roundRect">
          <a:avLst>
            <a:gd name="adj" fmla="val 10000"/>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ru-RU" sz="1600" kern="1200" dirty="0" err="1">
              <a:solidFill>
                <a:schemeClr val="tx1"/>
              </a:solidFill>
            </a:rPr>
            <a:t>Қысқа</a:t>
          </a:r>
          <a:r>
            <a:rPr lang="ru-RU" sz="1600" kern="1200" dirty="0">
              <a:solidFill>
                <a:schemeClr val="tx1"/>
              </a:solidFill>
            </a:rPr>
            <a:t> </a:t>
          </a:r>
          <a:r>
            <a:rPr lang="ru-RU" sz="1600" kern="1200" dirty="0" err="1">
              <a:solidFill>
                <a:schemeClr val="tx1"/>
              </a:solidFill>
            </a:rPr>
            <a:t>жауапты</a:t>
          </a:r>
          <a:r>
            <a:rPr lang="ru-RU" sz="1600" kern="1200" dirty="0">
              <a:solidFill>
                <a:schemeClr val="tx1"/>
              </a:solidFill>
            </a:rPr>
            <a:t> </a:t>
          </a:r>
          <a:r>
            <a:rPr lang="ru-RU" sz="1600" kern="1200" dirty="0" err="1">
              <a:solidFill>
                <a:schemeClr val="tx1"/>
              </a:solidFill>
            </a:rPr>
            <a:t>қажет</a:t>
          </a:r>
          <a:r>
            <a:rPr lang="ru-RU" sz="1600" kern="1200" dirty="0">
              <a:solidFill>
                <a:schemeClr val="tx1"/>
              </a:solidFill>
            </a:rPr>
            <a:t> </a:t>
          </a:r>
          <a:r>
            <a:rPr lang="ru-RU" sz="1600" kern="1200" dirty="0" err="1">
              <a:solidFill>
                <a:schemeClr val="tx1"/>
              </a:solidFill>
            </a:rPr>
            <a:t>ететін</a:t>
          </a:r>
          <a:endParaRPr lang="ru-RU" sz="1600" kern="1200" dirty="0">
            <a:solidFill>
              <a:schemeClr val="tx1"/>
            </a:solidFill>
          </a:endParaRPr>
        </a:p>
      </dsp:txBody>
      <dsp:txXfrm>
        <a:off x="1005605" y="24589"/>
        <a:ext cx="2844536" cy="754719"/>
      </dsp:txXfrm>
    </dsp:sp>
    <dsp:sp modelId="{166906BE-A770-4380-A48E-31089256D16A}">
      <dsp:nvSpPr>
        <dsp:cNvPr id="0" name=""/>
        <dsp:cNvSpPr/>
      </dsp:nvSpPr>
      <dsp:spPr>
        <a:xfrm>
          <a:off x="1271275" y="802788"/>
          <a:ext cx="289149" cy="601259"/>
        </a:xfrm>
        <a:custGeom>
          <a:avLst/>
          <a:gdLst/>
          <a:ahLst/>
          <a:cxnLst/>
          <a:rect l="0" t="0" r="0" b="0"/>
          <a:pathLst>
            <a:path>
              <a:moveTo>
                <a:pt x="0" y="0"/>
              </a:moveTo>
              <a:lnTo>
                <a:pt x="0" y="601259"/>
              </a:lnTo>
              <a:lnTo>
                <a:pt x="289149" y="60125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2D5D28-15E5-4E78-8E50-D397C977F496}">
      <dsp:nvSpPr>
        <dsp:cNvPr id="0" name=""/>
        <dsp:cNvSpPr/>
      </dsp:nvSpPr>
      <dsp:spPr>
        <a:xfrm>
          <a:off x="1560425" y="1003208"/>
          <a:ext cx="1954263"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a:solidFill>
                <a:schemeClr val="tx1"/>
              </a:solidFill>
            </a:rPr>
            <a:t>Бос </a:t>
          </a:r>
          <a:r>
            <a:rPr lang="ru-RU" sz="1400" kern="1200" dirty="0" err="1">
              <a:solidFill>
                <a:schemeClr val="tx1"/>
              </a:solidFill>
            </a:rPr>
            <a:t>орынды</a:t>
          </a:r>
          <a:r>
            <a:rPr lang="ru-RU" sz="1400" kern="1200" dirty="0">
              <a:solidFill>
                <a:schemeClr val="tx1"/>
              </a:solidFill>
            </a:rPr>
            <a:t> </a:t>
          </a:r>
          <a:r>
            <a:rPr lang="ru-RU" sz="1400" kern="1200" dirty="0" err="1">
              <a:solidFill>
                <a:schemeClr val="tx1"/>
              </a:solidFill>
            </a:rPr>
            <a:t>толтыру</a:t>
          </a:r>
          <a:endParaRPr lang="ru-RU" sz="1400" kern="1200" dirty="0">
            <a:solidFill>
              <a:schemeClr val="tx1"/>
            </a:solidFill>
          </a:endParaRPr>
        </a:p>
      </dsp:txBody>
      <dsp:txXfrm>
        <a:off x="1583905" y="1026688"/>
        <a:ext cx="1907303" cy="754719"/>
      </dsp:txXfrm>
    </dsp:sp>
    <dsp:sp modelId="{09C36CC6-4D28-4B76-99A3-2E65E2766890}">
      <dsp:nvSpPr>
        <dsp:cNvPr id="0" name=""/>
        <dsp:cNvSpPr/>
      </dsp:nvSpPr>
      <dsp:spPr>
        <a:xfrm>
          <a:off x="1271275" y="802788"/>
          <a:ext cx="289149" cy="1603358"/>
        </a:xfrm>
        <a:custGeom>
          <a:avLst/>
          <a:gdLst/>
          <a:ahLst/>
          <a:cxnLst/>
          <a:rect l="0" t="0" r="0" b="0"/>
          <a:pathLst>
            <a:path>
              <a:moveTo>
                <a:pt x="0" y="0"/>
              </a:moveTo>
              <a:lnTo>
                <a:pt x="0" y="1603358"/>
              </a:lnTo>
              <a:lnTo>
                <a:pt x="289149" y="16033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BE487E-8727-4D32-AC15-A0E9A948E024}">
      <dsp:nvSpPr>
        <dsp:cNvPr id="0" name=""/>
        <dsp:cNvSpPr/>
      </dsp:nvSpPr>
      <dsp:spPr>
        <a:xfrm>
          <a:off x="1560425" y="2005307"/>
          <a:ext cx="1954263"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Қысқа</a:t>
          </a:r>
          <a:r>
            <a:rPr lang="ru-RU" sz="1400" kern="1200" dirty="0">
              <a:solidFill>
                <a:schemeClr val="tx1"/>
              </a:solidFill>
            </a:rPr>
            <a:t> </a:t>
          </a:r>
          <a:r>
            <a:rPr lang="ru-RU" sz="1400" kern="1200" dirty="0" err="1">
              <a:solidFill>
                <a:schemeClr val="tx1"/>
              </a:solidFill>
            </a:rPr>
            <a:t>шешім</a:t>
          </a:r>
          <a:endParaRPr lang="ru-RU" sz="1400" kern="1200" dirty="0">
            <a:solidFill>
              <a:schemeClr val="tx1"/>
            </a:solidFill>
          </a:endParaRPr>
        </a:p>
      </dsp:txBody>
      <dsp:txXfrm>
        <a:off x="1583905" y="2028787"/>
        <a:ext cx="1907303" cy="754719"/>
      </dsp:txXfrm>
    </dsp:sp>
    <dsp:sp modelId="{DF9EA4CF-8A66-4B7B-BD4F-0803C0E58FBD}">
      <dsp:nvSpPr>
        <dsp:cNvPr id="0" name=""/>
        <dsp:cNvSpPr/>
      </dsp:nvSpPr>
      <dsp:spPr>
        <a:xfrm>
          <a:off x="1271275" y="802788"/>
          <a:ext cx="289149" cy="2605457"/>
        </a:xfrm>
        <a:custGeom>
          <a:avLst/>
          <a:gdLst/>
          <a:ahLst/>
          <a:cxnLst/>
          <a:rect l="0" t="0" r="0" b="0"/>
          <a:pathLst>
            <a:path>
              <a:moveTo>
                <a:pt x="0" y="0"/>
              </a:moveTo>
              <a:lnTo>
                <a:pt x="0" y="2605457"/>
              </a:lnTo>
              <a:lnTo>
                <a:pt x="289149" y="26054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0EA67C-6E95-45BB-BB3A-31E6CEF2176C}">
      <dsp:nvSpPr>
        <dsp:cNvPr id="0" name=""/>
        <dsp:cNvSpPr/>
      </dsp:nvSpPr>
      <dsp:spPr>
        <a:xfrm>
          <a:off x="1560425" y="3007406"/>
          <a:ext cx="2029890"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Сұраққа</a:t>
          </a:r>
          <a:r>
            <a:rPr lang="ru-RU" sz="1400" kern="1200" dirty="0">
              <a:solidFill>
                <a:schemeClr val="tx1"/>
              </a:solidFill>
            </a:rPr>
            <a:t> </a:t>
          </a:r>
          <a:r>
            <a:rPr lang="ru-RU" sz="1400" kern="1200" dirty="0" err="1">
              <a:solidFill>
                <a:schemeClr val="tx1"/>
              </a:solidFill>
            </a:rPr>
            <a:t>жауап</a:t>
          </a:r>
          <a:endParaRPr lang="ru-RU" sz="1400" kern="1200" dirty="0">
            <a:solidFill>
              <a:schemeClr val="tx1"/>
            </a:solidFill>
          </a:endParaRPr>
        </a:p>
      </dsp:txBody>
      <dsp:txXfrm>
        <a:off x="1583905" y="3030886"/>
        <a:ext cx="1982930" cy="754719"/>
      </dsp:txXfrm>
    </dsp:sp>
    <dsp:sp modelId="{54B1F170-24CC-4E5A-B45C-EB6C7A05F0DB}">
      <dsp:nvSpPr>
        <dsp:cNvPr id="0" name=""/>
        <dsp:cNvSpPr/>
      </dsp:nvSpPr>
      <dsp:spPr>
        <a:xfrm>
          <a:off x="1271275" y="802788"/>
          <a:ext cx="289149" cy="3607556"/>
        </a:xfrm>
        <a:custGeom>
          <a:avLst/>
          <a:gdLst/>
          <a:ahLst/>
          <a:cxnLst/>
          <a:rect l="0" t="0" r="0" b="0"/>
          <a:pathLst>
            <a:path>
              <a:moveTo>
                <a:pt x="0" y="0"/>
              </a:moveTo>
              <a:lnTo>
                <a:pt x="0" y="3607556"/>
              </a:lnTo>
              <a:lnTo>
                <a:pt x="289149" y="36075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1373A3-A134-4B86-93CB-1051E6D1D0CA}">
      <dsp:nvSpPr>
        <dsp:cNvPr id="0" name=""/>
        <dsp:cNvSpPr/>
      </dsp:nvSpPr>
      <dsp:spPr>
        <a:xfrm>
          <a:off x="1560425" y="4009505"/>
          <a:ext cx="2004659"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Санамалау</a:t>
          </a:r>
          <a:r>
            <a:rPr lang="ru-RU" sz="1400" kern="1200" dirty="0">
              <a:solidFill>
                <a:schemeClr val="tx1"/>
              </a:solidFill>
            </a:rPr>
            <a:t> </a:t>
          </a:r>
        </a:p>
      </dsp:txBody>
      <dsp:txXfrm>
        <a:off x="1583905" y="4032985"/>
        <a:ext cx="1957699" cy="754719"/>
      </dsp:txXfrm>
    </dsp:sp>
    <dsp:sp modelId="{030EF8FC-1363-4D02-A9D2-100A6847765F}">
      <dsp:nvSpPr>
        <dsp:cNvPr id="0" name=""/>
        <dsp:cNvSpPr/>
      </dsp:nvSpPr>
      <dsp:spPr>
        <a:xfrm>
          <a:off x="1271275" y="802788"/>
          <a:ext cx="289149" cy="4609655"/>
        </a:xfrm>
        <a:custGeom>
          <a:avLst/>
          <a:gdLst/>
          <a:ahLst/>
          <a:cxnLst/>
          <a:rect l="0" t="0" r="0" b="0"/>
          <a:pathLst>
            <a:path>
              <a:moveTo>
                <a:pt x="0" y="0"/>
              </a:moveTo>
              <a:lnTo>
                <a:pt x="0" y="4609655"/>
              </a:lnTo>
              <a:lnTo>
                <a:pt x="289149" y="460965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6337E7-21DD-4EFD-9C23-45EE1037A967}">
      <dsp:nvSpPr>
        <dsp:cNvPr id="0" name=""/>
        <dsp:cNvSpPr/>
      </dsp:nvSpPr>
      <dsp:spPr>
        <a:xfrm>
          <a:off x="1560425" y="5011604"/>
          <a:ext cx="1936921"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a:solidFill>
                <a:schemeClr val="tx1"/>
              </a:solidFill>
            </a:rPr>
            <a:t>…</a:t>
          </a:r>
        </a:p>
      </dsp:txBody>
      <dsp:txXfrm>
        <a:off x="1583905" y="5035084"/>
        <a:ext cx="1889961" cy="754719"/>
      </dsp:txXfrm>
    </dsp:sp>
    <dsp:sp modelId="{98AF5730-0208-4020-9129-F5FC04AC69B4}">
      <dsp:nvSpPr>
        <dsp:cNvPr id="0" name=""/>
        <dsp:cNvSpPr/>
      </dsp:nvSpPr>
      <dsp:spPr>
        <a:xfrm>
          <a:off x="4274462" y="1109"/>
          <a:ext cx="2891496" cy="801679"/>
        </a:xfrm>
        <a:prstGeom prst="roundRect">
          <a:avLst>
            <a:gd name="adj" fmla="val 10000"/>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ru-RU" sz="1600" kern="1200" dirty="0" err="1">
              <a:solidFill>
                <a:schemeClr val="tx1"/>
              </a:solidFill>
            </a:rPr>
            <a:t>Толық</a:t>
          </a:r>
          <a:r>
            <a:rPr lang="ru-RU" sz="1600" kern="1200" dirty="0">
              <a:solidFill>
                <a:schemeClr val="tx1"/>
              </a:solidFill>
            </a:rPr>
            <a:t> </a:t>
          </a:r>
          <a:r>
            <a:rPr lang="ru-RU" sz="1600" kern="1200" dirty="0" err="1">
              <a:solidFill>
                <a:schemeClr val="tx1"/>
              </a:solidFill>
            </a:rPr>
            <a:t>жауапты</a:t>
          </a:r>
          <a:r>
            <a:rPr lang="ru-RU" sz="1600" kern="1200" dirty="0">
              <a:solidFill>
                <a:schemeClr val="tx1"/>
              </a:solidFill>
            </a:rPr>
            <a:t> </a:t>
          </a:r>
          <a:r>
            <a:rPr lang="ru-RU" sz="1600" kern="1200" dirty="0" err="1">
              <a:solidFill>
                <a:schemeClr val="tx1"/>
              </a:solidFill>
            </a:rPr>
            <a:t>қажет</a:t>
          </a:r>
          <a:r>
            <a:rPr lang="ru-RU" sz="1600" kern="1200" dirty="0">
              <a:solidFill>
                <a:schemeClr val="tx1"/>
              </a:solidFill>
            </a:rPr>
            <a:t> </a:t>
          </a:r>
          <a:r>
            <a:rPr lang="ru-RU" sz="1600" kern="1200" dirty="0" err="1">
              <a:solidFill>
                <a:schemeClr val="tx1"/>
              </a:solidFill>
            </a:rPr>
            <a:t>ететін</a:t>
          </a:r>
          <a:endParaRPr lang="ru-RU" sz="1600" kern="1200" dirty="0">
            <a:solidFill>
              <a:schemeClr val="tx1"/>
            </a:solidFill>
          </a:endParaRPr>
        </a:p>
      </dsp:txBody>
      <dsp:txXfrm>
        <a:off x="4297942" y="24589"/>
        <a:ext cx="2844536" cy="754719"/>
      </dsp:txXfrm>
    </dsp:sp>
    <dsp:sp modelId="{387E44DE-FAB9-4CEF-9697-83036430DA86}">
      <dsp:nvSpPr>
        <dsp:cNvPr id="0" name=""/>
        <dsp:cNvSpPr/>
      </dsp:nvSpPr>
      <dsp:spPr>
        <a:xfrm>
          <a:off x="4563611" y="802788"/>
          <a:ext cx="289149" cy="601259"/>
        </a:xfrm>
        <a:custGeom>
          <a:avLst/>
          <a:gdLst/>
          <a:ahLst/>
          <a:cxnLst/>
          <a:rect l="0" t="0" r="0" b="0"/>
          <a:pathLst>
            <a:path>
              <a:moveTo>
                <a:pt x="0" y="0"/>
              </a:moveTo>
              <a:lnTo>
                <a:pt x="0" y="601259"/>
              </a:lnTo>
              <a:lnTo>
                <a:pt x="289149" y="60125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B86D68-A44F-41ED-A177-689045322291}">
      <dsp:nvSpPr>
        <dsp:cNvPr id="0" name=""/>
        <dsp:cNvSpPr/>
      </dsp:nvSpPr>
      <dsp:spPr>
        <a:xfrm>
          <a:off x="4852761" y="1003208"/>
          <a:ext cx="2132710"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a:solidFill>
                <a:schemeClr val="tx1"/>
              </a:solidFill>
            </a:rPr>
            <a:t>Эссе </a:t>
          </a:r>
        </a:p>
      </dsp:txBody>
      <dsp:txXfrm>
        <a:off x="4876241" y="1026688"/>
        <a:ext cx="2085750" cy="754719"/>
      </dsp:txXfrm>
    </dsp:sp>
    <dsp:sp modelId="{E615DC18-D09C-4CD5-B62D-783E091DFC94}">
      <dsp:nvSpPr>
        <dsp:cNvPr id="0" name=""/>
        <dsp:cNvSpPr/>
      </dsp:nvSpPr>
      <dsp:spPr>
        <a:xfrm>
          <a:off x="4563611" y="802788"/>
          <a:ext cx="289149" cy="1603358"/>
        </a:xfrm>
        <a:custGeom>
          <a:avLst/>
          <a:gdLst/>
          <a:ahLst/>
          <a:cxnLst/>
          <a:rect l="0" t="0" r="0" b="0"/>
          <a:pathLst>
            <a:path>
              <a:moveTo>
                <a:pt x="0" y="0"/>
              </a:moveTo>
              <a:lnTo>
                <a:pt x="0" y="1603358"/>
              </a:lnTo>
              <a:lnTo>
                <a:pt x="289149" y="16033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B4559C-6656-4D13-99AE-A6421743D761}">
      <dsp:nvSpPr>
        <dsp:cNvPr id="0" name=""/>
        <dsp:cNvSpPr/>
      </dsp:nvSpPr>
      <dsp:spPr>
        <a:xfrm>
          <a:off x="4852761" y="2005307"/>
          <a:ext cx="2134057"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Толық</a:t>
          </a:r>
          <a:r>
            <a:rPr lang="ru-RU" sz="1400" kern="1200" dirty="0">
              <a:solidFill>
                <a:schemeClr val="tx1"/>
              </a:solidFill>
            </a:rPr>
            <a:t> </a:t>
          </a:r>
          <a:r>
            <a:rPr lang="ru-RU" sz="1400" kern="1200" dirty="0" err="1">
              <a:solidFill>
                <a:schemeClr val="tx1"/>
              </a:solidFill>
            </a:rPr>
            <a:t>шешім</a:t>
          </a:r>
          <a:endParaRPr lang="ru-RU" sz="1400" kern="1200" dirty="0">
            <a:solidFill>
              <a:schemeClr val="tx1"/>
            </a:solidFill>
          </a:endParaRPr>
        </a:p>
      </dsp:txBody>
      <dsp:txXfrm>
        <a:off x="4876241" y="2028787"/>
        <a:ext cx="2087097" cy="754719"/>
      </dsp:txXfrm>
    </dsp:sp>
    <dsp:sp modelId="{C2218CB5-D913-42DF-8894-3A64FFFAD392}">
      <dsp:nvSpPr>
        <dsp:cNvPr id="0" name=""/>
        <dsp:cNvSpPr/>
      </dsp:nvSpPr>
      <dsp:spPr>
        <a:xfrm>
          <a:off x="4563611" y="802788"/>
          <a:ext cx="289149" cy="2605457"/>
        </a:xfrm>
        <a:custGeom>
          <a:avLst/>
          <a:gdLst/>
          <a:ahLst/>
          <a:cxnLst/>
          <a:rect l="0" t="0" r="0" b="0"/>
          <a:pathLst>
            <a:path>
              <a:moveTo>
                <a:pt x="0" y="0"/>
              </a:moveTo>
              <a:lnTo>
                <a:pt x="0" y="2605457"/>
              </a:lnTo>
              <a:lnTo>
                <a:pt x="289149" y="26054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A260FD-65F9-45F6-B927-FB1D937E7162}">
      <dsp:nvSpPr>
        <dsp:cNvPr id="0" name=""/>
        <dsp:cNvSpPr/>
      </dsp:nvSpPr>
      <dsp:spPr>
        <a:xfrm>
          <a:off x="4852761" y="3007406"/>
          <a:ext cx="2175821"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Жобалар</a:t>
          </a:r>
          <a:r>
            <a:rPr lang="ru-RU" sz="1400" kern="1200" dirty="0">
              <a:solidFill>
                <a:schemeClr val="tx1"/>
              </a:solidFill>
            </a:rPr>
            <a:t> </a:t>
          </a:r>
        </a:p>
      </dsp:txBody>
      <dsp:txXfrm>
        <a:off x="4876241" y="3030886"/>
        <a:ext cx="2128861" cy="754719"/>
      </dsp:txXfrm>
    </dsp:sp>
    <dsp:sp modelId="{DED2619E-654D-4FA0-A9F6-60F8C9AF0368}">
      <dsp:nvSpPr>
        <dsp:cNvPr id="0" name=""/>
        <dsp:cNvSpPr/>
      </dsp:nvSpPr>
      <dsp:spPr>
        <a:xfrm>
          <a:off x="4563611" y="802788"/>
          <a:ext cx="289149" cy="3607556"/>
        </a:xfrm>
        <a:custGeom>
          <a:avLst/>
          <a:gdLst/>
          <a:ahLst/>
          <a:cxnLst/>
          <a:rect l="0" t="0" r="0" b="0"/>
          <a:pathLst>
            <a:path>
              <a:moveTo>
                <a:pt x="0" y="0"/>
              </a:moveTo>
              <a:lnTo>
                <a:pt x="0" y="3607556"/>
              </a:lnTo>
              <a:lnTo>
                <a:pt x="289149" y="36075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1BE756-DF18-4422-8C4D-B6698F2346B4}">
      <dsp:nvSpPr>
        <dsp:cNvPr id="0" name=""/>
        <dsp:cNvSpPr/>
      </dsp:nvSpPr>
      <dsp:spPr>
        <a:xfrm>
          <a:off x="4852761" y="4009505"/>
          <a:ext cx="2175821"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a:solidFill>
                <a:schemeClr val="tx1"/>
              </a:solidFill>
            </a:rPr>
            <a:t>Таныстырылым</a:t>
          </a:r>
          <a:r>
            <a:rPr lang="ru-RU" sz="1400" kern="1200" dirty="0">
              <a:solidFill>
                <a:schemeClr val="tx1"/>
              </a:solidFill>
            </a:rPr>
            <a:t>  </a:t>
          </a:r>
        </a:p>
      </dsp:txBody>
      <dsp:txXfrm>
        <a:off x="4876241" y="4032985"/>
        <a:ext cx="2128861" cy="754719"/>
      </dsp:txXfrm>
    </dsp:sp>
    <dsp:sp modelId="{FE5D33D2-EBDE-4B5D-82CF-4CD83CD88CE2}">
      <dsp:nvSpPr>
        <dsp:cNvPr id="0" name=""/>
        <dsp:cNvSpPr/>
      </dsp:nvSpPr>
      <dsp:spPr>
        <a:xfrm>
          <a:off x="4563611" y="802788"/>
          <a:ext cx="289149" cy="4609655"/>
        </a:xfrm>
        <a:custGeom>
          <a:avLst/>
          <a:gdLst/>
          <a:ahLst/>
          <a:cxnLst/>
          <a:rect l="0" t="0" r="0" b="0"/>
          <a:pathLst>
            <a:path>
              <a:moveTo>
                <a:pt x="0" y="0"/>
              </a:moveTo>
              <a:lnTo>
                <a:pt x="0" y="4609655"/>
              </a:lnTo>
              <a:lnTo>
                <a:pt x="289149" y="460965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E7F4513-AF31-4236-B6D0-214E9D40EA9D}">
      <dsp:nvSpPr>
        <dsp:cNvPr id="0" name=""/>
        <dsp:cNvSpPr/>
      </dsp:nvSpPr>
      <dsp:spPr>
        <a:xfrm>
          <a:off x="4852761" y="5011604"/>
          <a:ext cx="2066665" cy="8016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a:solidFill>
                <a:schemeClr val="tx1"/>
              </a:solidFill>
            </a:rPr>
            <a:t>…</a:t>
          </a:r>
        </a:p>
      </dsp:txBody>
      <dsp:txXfrm>
        <a:off x="4876241" y="5035084"/>
        <a:ext cx="2019705" cy="754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0E9B2-8A4D-4010-8F12-6B9A1AFE9A20}">
      <dsp:nvSpPr>
        <dsp:cNvPr id="0" name=""/>
        <dsp:cNvSpPr/>
      </dsp:nvSpPr>
      <dsp:spPr>
        <a:xfrm rot="5541634">
          <a:off x="6652" y="1679639"/>
          <a:ext cx="2208462" cy="213101"/>
        </a:xfrm>
        <a:prstGeom prst="rect">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C17713-5941-4254-B0CC-564B98DC5A18}">
      <dsp:nvSpPr>
        <dsp:cNvPr id="0" name=""/>
        <dsp:cNvSpPr/>
      </dsp:nvSpPr>
      <dsp:spPr>
        <a:xfrm>
          <a:off x="0" y="291327"/>
          <a:ext cx="2367790" cy="1420674"/>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a:latin typeface="Times New Roman" pitchFamily="18" charset="0"/>
              <a:cs typeface="Times New Roman" pitchFamily="18" charset="0"/>
            </a:rPr>
            <a:t>Тақырыпты</a:t>
          </a:r>
          <a:r>
            <a:rPr lang="ru-RU" sz="2200" kern="1200" dirty="0">
              <a:latin typeface="Times New Roman" pitchFamily="18" charset="0"/>
              <a:cs typeface="Times New Roman" pitchFamily="18" charset="0"/>
            </a:rPr>
            <a:t> / эссе </a:t>
          </a:r>
          <a:r>
            <a:rPr lang="ru-RU" sz="2200" kern="1200" dirty="0" err="1">
              <a:latin typeface="Times New Roman" pitchFamily="18" charset="0"/>
              <a:cs typeface="Times New Roman" pitchFamily="18" charset="0"/>
            </a:rPr>
            <a:t>сұрақтарын</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тұжырымдаңыз</a:t>
          </a:r>
          <a:endParaRPr lang="ru-RU" sz="2200" kern="1200" dirty="0">
            <a:latin typeface="Times New Roman" pitchFamily="18" charset="0"/>
            <a:cs typeface="Times New Roman" pitchFamily="18" charset="0"/>
          </a:endParaRPr>
        </a:p>
      </dsp:txBody>
      <dsp:txXfrm>
        <a:off x="41610" y="332937"/>
        <a:ext cx="2284570" cy="1337454"/>
      </dsp:txXfrm>
    </dsp:sp>
    <dsp:sp modelId="{B6057FB3-6299-4A28-96D5-2AB14A08C0D4}">
      <dsp:nvSpPr>
        <dsp:cNvPr id="0" name=""/>
        <dsp:cNvSpPr/>
      </dsp:nvSpPr>
      <dsp:spPr>
        <a:xfrm>
          <a:off x="484614" y="3263043"/>
          <a:ext cx="2830412" cy="213101"/>
        </a:xfrm>
        <a:prstGeom prst="rect">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A947D0-6BBF-41D0-9870-F5D2C890F7DA}">
      <dsp:nvSpPr>
        <dsp:cNvPr id="0" name=""/>
        <dsp:cNvSpPr/>
      </dsp:nvSpPr>
      <dsp:spPr>
        <a:xfrm>
          <a:off x="0" y="2510847"/>
          <a:ext cx="2367790" cy="1420674"/>
        </a:xfrm>
        <a:prstGeom prst="roundRect">
          <a:avLst>
            <a:gd name="adj" fmla="val 10000"/>
          </a:avLst>
        </a:prstGeom>
        <a:solidFill>
          <a:schemeClr val="accent4"/>
        </a:solidFill>
        <a:ln w="25400" cap="flat" cmpd="sng" algn="ctr">
          <a:solidFill>
            <a:schemeClr val="accent4">
              <a:shade val="50000"/>
            </a:schemeClr>
          </a:solidFill>
          <a:prstDash val="solid"/>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a:latin typeface="Times New Roman" pitchFamily="18" charset="0"/>
              <a:cs typeface="Times New Roman" pitchFamily="18" charset="0"/>
            </a:rPr>
            <a:t>Шектеуді</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анықтаңыз</a:t>
          </a:r>
          <a:endParaRPr lang="ru-RU" sz="2200" kern="1200" dirty="0">
            <a:latin typeface="Times New Roman" pitchFamily="18" charset="0"/>
            <a:cs typeface="Times New Roman" pitchFamily="18" charset="0"/>
          </a:endParaRPr>
        </a:p>
      </dsp:txBody>
      <dsp:txXfrm>
        <a:off x="41610" y="2552457"/>
        <a:ext cx="2284570" cy="1337454"/>
      </dsp:txXfrm>
    </dsp:sp>
    <dsp:sp modelId="{B6764410-D73D-4FFC-A788-996B21A20B8D}">
      <dsp:nvSpPr>
        <dsp:cNvPr id="0" name=""/>
        <dsp:cNvSpPr/>
      </dsp:nvSpPr>
      <dsp:spPr>
        <a:xfrm rot="16199963">
          <a:off x="2807810" y="1595141"/>
          <a:ext cx="2306988" cy="213101"/>
        </a:xfrm>
        <a:prstGeom prst="rect">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B085A7E-DDA8-43BA-B125-3C579297C27B}">
      <dsp:nvSpPr>
        <dsp:cNvPr id="0" name=""/>
        <dsp:cNvSpPr/>
      </dsp:nvSpPr>
      <dsp:spPr>
        <a:xfrm>
          <a:off x="2841468" y="2510847"/>
          <a:ext cx="2367790" cy="1420674"/>
        </a:xfrm>
        <a:prstGeom prst="roundRect">
          <a:avLst>
            <a:gd name="adj" fmla="val 10000"/>
          </a:avLst>
        </a:prstGeom>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a:latin typeface="Times New Roman" pitchFamily="18" charset="0"/>
              <a:cs typeface="Times New Roman" pitchFamily="18" charset="0"/>
            </a:rPr>
            <a:t>Тапсырмада</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қосымша</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сұрақтардан</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аулақ</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болыңыз</a:t>
          </a:r>
          <a:endParaRPr lang="ru-RU" sz="2200" kern="1200" dirty="0">
            <a:latin typeface="Times New Roman" pitchFamily="18" charset="0"/>
            <a:cs typeface="Times New Roman" pitchFamily="18" charset="0"/>
          </a:endParaRPr>
        </a:p>
      </dsp:txBody>
      <dsp:txXfrm>
        <a:off x="2883078" y="2552457"/>
        <a:ext cx="2284570" cy="1337454"/>
      </dsp:txXfrm>
    </dsp:sp>
    <dsp:sp modelId="{639F98DD-2593-4CCC-ABBB-2C064F0EE537}">
      <dsp:nvSpPr>
        <dsp:cNvPr id="0" name=""/>
        <dsp:cNvSpPr/>
      </dsp:nvSpPr>
      <dsp:spPr>
        <a:xfrm>
          <a:off x="3228486" y="677626"/>
          <a:ext cx="2585630" cy="213101"/>
        </a:xfrm>
        <a:prstGeom prst="rect">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4110E03-23FB-4C9D-B572-5F3BEE920215}">
      <dsp:nvSpPr>
        <dsp:cNvPr id="0" name=""/>
        <dsp:cNvSpPr/>
      </dsp:nvSpPr>
      <dsp:spPr>
        <a:xfrm>
          <a:off x="2744957" y="194821"/>
          <a:ext cx="2367790" cy="1420674"/>
        </a:xfrm>
        <a:prstGeom prst="roundRect">
          <a:avLst>
            <a:gd name="adj" fmla="val 10000"/>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2"/>
        </a:lnRef>
        <a:fillRef idx="3">
          <a:schemeClr val="accent2"/>
        </a:fillRef>
        <a:effectRef idx="3">
          <a:schemeClr val="accent2"/>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a:latin typeface="Times New Roman" pitchFamily="18" charset="0"/>
              <a:cs typeface="Times New Roman" pitchFamily="18" charset="0"/>
            </a:rPr>
            <a:t>Эссе </a:t>
          </a:r>
          <a:r>
            <a:rPr lang="ru-RU" sz="2200" kern="1200" dirty="0" err="1">
              <a:latin typeface="Times New Roman" pitchFamily="18" charset="0"/>
              <a:cs typeface="Times New Roman" pitchFamily="18" charset="0"/>
            </a:rPr>
            <a:t>жазуда</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әр</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деңгейі</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бойынша</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ойланыңыз</a:t>
          </a:r>
          <a:endParaRPr lang="ru-RU" sz="2200" kern="1200" dirty="0">
            <a:latin typeface="Times New Roman" pitchFamily="18" charset="0"/>
            <a:cs typeface="Times New Roman" pitchFamily="18" charset="0"/>
          </a:endParaRPr>
        </a:p>
      </dsp:txBody>
      <dsp:txXfrm>
        <a:off x="2786567" y="236431"/>
        <a:ext cx="2284570" cy="1337454"/>
      </dsp:txXfrm>
    </dsp:sp>
    <dsp:sp modelId="{5459724C-955D-442D-8845-E07671FBC833}">
      <dsp:nvSpPr>
        <dsp:cNvPr id="0" name=""/>
        <dsp:cNvSpPr/>
      </dsp:nvSpPr>
      <dsp:spPr>
        <a:xfrm rot="5405659">
          <a:off x="5327938" y="1508962"/>
          <a:ext cx="2260828" cy="213101"/>
        </a:xfrm>
        <a:prstGeom prst="rect">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E4D4EA6-F486-423C-89F3-74FEF9CEDA79}">
      <dsp:nvSpPr>
        <dsp:cNvPr id="0" name=""/>
        <dsp:cNvSpPr/>
      </dsp:nvSpPr>
      <dsp:spPr>
        <a:xfrm>
          <a:off x="5341644" y="194821"/>
          <a:ext cx="2367790" cy="1420674"/>
        </a:xfrm>
        <a:prstGeom prst="roundRect">
          <a:avLst>
            <a:gd name="adj" fmla="val 10000"/>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w="9525" cap="flat" cmpd="sng" algn="ctr">
          <a:solidFill>
            <a:schemeClr val="accent5">
              <a:shade val="95000"/>
              <a:satMod val="105000"/>
            </a:schemeClr>
          </a:solidFill>
          <a:prstDash val="solid"/>
        </a:ln>
        <a:effectLst>
          <a:outerShdw blurRad="40000" dist="23000" dir="5400000" rotWithShape="0">
            <a:srgbClr val="000000">
              <a:alpha val="35000"/>
            </a:srgbClr>
          </a:outerShdw>
        </a:effectLst>
      </dsp:spPr>
      <dsp:style>
        <a:lnRef idx="1">
          <a:schemeClr val="accent5"/>
        </a:lnRef>
        <a:fillRef idx="3">
          <a:schemeClr val="accent5"/>
        </a:fillRef>
        <a:effectRef idx="2">
          <a:schemeClr val="accent5"/>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a:latin typeface="Times New Roman" pitchFamily="18" charset="0"/>
              <a:cs typeface="Times New Roman" pitchFamily="18" charset="0"/>
            </a:rPr>
            <a:t>Эссенің</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қалай</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бағаланатыны</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туралы</a:t>
          </a:r>
          <a:r>
            <a:rPr lang="ru-RU" sz="2200" kern="1200" dirty="0">
              <a:latin typeface="Times New Roman" pitchFamily="18" charset="0"/>
              <a:cs typeface="Times New Roman" pitchFamily="18" charset="0"/>
            </a:rPr>
            <a:t> </a:t>
          </a:r>
          <a:r>
            <a:rPr lang="ru-RU" sz="2200" kern="1200" dirty="0" err="1">
              <a:latin typeface="Times New Roman" pitchFamily="18" charset="0"/>
              <a:cs typeface="Times New Roman" pitchFamily="18" charset="0"/>
            </a:rPr>
            <a:t>ойланыңыз</a:t>
          </a:r>
          <a:endParaRPr lang="ru-RU" sz="2200" kern="1200" dirty="0">
            <a:latin typeface="Times New Roman" pitchFamily="18" charset="0"/>
            <a:cs typeface="Times New Roman" pitchFamily="18" charset="0"/>
          </a:endParaRPr>
        </a:p>
      </dsp:txBody>
      <dsp:txXfrm>
        <a:off x="5383254" y="236431"/>
        <a:ext cx="2284570" cy="1337454"/>
      </dsp:txXfrm>
    </dsp:sp>
    <dsp:sp modelId="{3F9D5BC2-A2CA-4F75-9AD2-2A6A2311D6FA}">
      <dsp:nvSpPr>
        <dsp:cNvPr id="0" name=""/>
        <dsp:cNvSpPr/>
      </dsp:nvSpPr>
      <dsp:spPr>
        <a:xfrm>
          <a:off x="5341644" y="2466706"/>
          <a:ext cx="2367790" cy="1420674"/>
        </a:xfrm>
        <a:prstGeom prst="roundRect">
          <a:avLst>
            <a:gd name="adj" fmla="val 10000"/>
          </a:avLst>
        </a:prstGeom>
        <a:gradFill rotWithShape="1">
          <a:gsLst>
            <a:gs pos="0">
              <a:schemeClr val="dk1">
                <a:tint val="50000"/>
                <a:satMod val="300000"/>
              </a:schemeClr>
            </a:gs>
            <a:gs pos="35000">
              <a:schemeClr val="dk1">
                <a:tint val="37000"/>
                <a:satMod val="300000"/>
              </a:schemeClr>
            </a:gs>
            <a:gs pos="100000">
              <a:schemeClr val="dk1">
                <a:tint val="15000"/>
                <a:satMod val="350000"/>
              </a:schemeClr>
            </a:gs>
          </a:gsLst>
          <a:lin ang="16200000" scaled="1"/>
        </a:gra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dsp:spPr>
      <dsp:style>
        <a:lnRef idx="1">
          <a:schemeClr val="dk1"/>
        </a:lnRef>
        <a:fillRef idx="2">
          <a:schemeClr val="dk1"/>
        </a:fillRef>
        <a:effectRef idx="1">
          <a:schemeClr val="dk1"/>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a:solidFill>
                <a:schemeClr val="tx1"/>
              </a:solidFill>
              <a:latin typeface="Times New Roman" pitchFamily="18" charset="0"/>
              <a:cs typeface="Times New Roman" pitchFamily="18" charset="0"/>
            </a:rPr>
            <a:t>Оқушыларды</a:t>
          </a:r>
          <a:r>
            <a:rPr lang="ru-RU" sz="2200" kern="1200" dirty="0">
              <a:solidFill>
                <a:schemeClr val="tx1"/>
              </a:solidFill>
              <a:latin typeface="Times New Roman" pitchFamily="18" charset="0"/>
              <a:cs typeface="Times New Roman" pitchFamily="18" charset="0"/>
            </a:rPr>
            <a:t> эссе </a:t>
          </a:r>
          <a:r>
            <a:rPr lang="ru-RU" sz="2200" kern="1200" dirty="0" err="1">
              <a:solidFill>
                <a:schemeClr val="tx1"/>
              </a:solidFill>
              <a:latin typeface="Times New Roman" pitchFamily="18" charset="0"/>
              <a:cs typeface="Times New Roman" pitchFamily="18" charset="0"/>
            </a:rPr>
            <a:t>жазуға</a:t>
          </a:r>
          <a:r>
            <a:rPr lang="ru-RU" sz="2200" kern="1200" dirty="0">
              <a:solidFill>
                <a:schemeClr val="tx1"/>
              </a:solidFill>
              <a:latin typeface="Times New Roman" pitchFamily="18" charset="0"/>
              <a:cs typeface="Times New Roman" pitchFamily="18" charset="0"/>
            </a:rPr>
            <a:t> </a:t>
          </a:r>
          <a:r>
            <a:rPr lang="ru-RU" sz="2200" kern="1200" dirty="0" err="1">
              <a:solidFill>
                <a:schemeClr val="tx1"/>
              </a:solidFill>
              <a:latin typeface="Times New Roman" pitchFamily="18" charset="0"/>
              <a:cs typeface="Times New Roman" pitchFamily="18" charset="0"/>
            </a:rPr>
            <a:t>дайындаңыз</a:t>
          </a:r>
          <a:endParaRPr lang="ru-RU" sz="2200" kern="1200" dirty="0">
            <a:solidFill>
              <a:schemeClr val="tx1"/>
            </a:solidFill>
            <a:latin typeface="Times New Roman" pitchFamily="18" charset="0"/>
            <a:cs typeface="Times New Roman" pitchFamily="18" charset="0"/>
          </a:endParaRPr>
        </a:p>
      </dsp:txBody>
      <dsp:txXfrm>
        <a:off x="5383254" y="2508316"/>
        <a:ext cx="2284570" cy="1337454"/>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0F01A1-8234-45D9-9A41-48CAAB3E1880}" type="datetimeFigureOut">
              <a:rPr lang="ru-RU" smtClean="0"/>
              <a:t>11.11.2020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ACB574-55BA-44E6-B34C-9D1934C8E38F}" type="slidenum">
              <a:rPr lang="ru-RU" smtClean="0"/>
              <a:t>‹#›</a:t>
            </a:fld>
            <a:endParaRPr lang="ru-RU"/>
          </a:p>
        </p:txBody>
      </p:sp>
    </p:spTree>
    <p:extLst>
      <p:ext uri="{BB962C8B-B14F-4D97-AF65-F5344CB8AC3E}">
        <p14:creationId xmlns:p14="http://schemas.microsoft.com/office/powerpoint/2010/main" val="2596461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Образ слайда 1"/>
          <p:cNvSpPr>
            <a:spLocks noGrp="1" noRot="1" noChangeAspect="1" noChangeArrowheads="1" noTextEdit="1"/>
          </p:cNvSpPr>
          <p:nvPr>
            <p:ph type="sldImg"/>
          </p:nvPr>
        </p:nvSpPr>
        <p:spPr>
          <a:ln/>
        </p:spPr>
      </p:sp>
      <p:sp>
        <p:nvSpPr>
          <p:cNvPr id="10243" name="Заметки 2"/>
          <p:cNvSpPr>
            <a:spLocks noGrp="1"/>
          </p:cNvSpPr>
          <p:nvPr>
            <p:ph type="body" idx="1"/>
          </p:nvPr>
        </p:nvSpPr>
        <p:spPr>
          <a:noFill/>
          <a:ln/>
        </p:spPr>
        <p:txBody>
          <a:bodyPr/>
          <a:lstStyle/>
          <a:p>
            <a:endParaRPr lang="ru-RU" altLang="ru-RU" dirty="0" smtClean="0"/>
          </a:p>
        </p:txBody>
      </p:sp>
      <p:sp>
        <p:nvSpPr>
          <p:cNvPr id="10244" name="Номер слайда 3"/>
          <p:cNvSpPr>
            <a:spLocks noGrp="1"/>
          </p:cNvSpPr>
          <p:nvPr>
            <p:ph type="sldNum" sz="quarter" idx="5"/>
          </p:nvPr>
        </p:nvSpPr>
        <p:spPr>
          <a:noFill/>
        </p:spPr>
        <p:txBody>
          <a:bodyPr/>
          <a:lstStyle/>
          <a:p>
            <a:fld id="{E628A59B-EBAF-4D47-B405-749C22157A9B}" type="slidenum">
              <a:rPr lang="en-US" altLang="en-US"/>
              <a:pPr/>
              <a:t>2</a:t>
            </a:fld>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5ACB574-55BA-44E6-B34C-9D1934C8E38F}" type="slidenum">
              <a:rPr lang="ru-RU" smtClean="0"/>
              <a:t>6</a:t>
            </a:fld>
            <a:endParaRPr lang="ru-RU"/>
          </a:p>
        </p:txBody>
      </p:sp>
    </p:spTree>
    <p:extLst>
      <p:ext uri="{BB962C8B-B14F-4D97-AF65-F5344CB8AC3E}">
        <p14:creationId xmlns:p14="http://schemas.microsoft.com/office/powerpoint/2010/main" val="1815798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Образ слайда 1"/>
          <p:cNvSpPr>
            <a:spLocks noGrp="1" noRot="1" noChangeAspect="1" noChangeArrowheads="1" noTextEdit="1"/>
          </p:cNvSpPr>
          <p:nvPr>
            <p:ph type="sldImg"/>
          </p:nvPr>
        </p:nvSpPr>
        <p:spPr>
          <a:ln/>
        </p:spPr>
      </p:sp>
      <p:sp>
        <p:nvSpPr>
          <p:cNvPr id="81923" name="Заметки 2">
            <a:extLst>
              <a:ext uri="{FF2B5EF4-FFF2-40B4-BE49-F238E27FC236}">
                <a16:creationId xmlns:a16="http://schemas.microsoft.com/office/drawing/2014/main" xmlns="" id="{705BF0E0-37E0-43ED-B73D-869DBA94CC6E}"/>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ru-RU" altLang="ru-RU" dirty="0" err="1">
                <a:solidFill>
                  <a:srgbClr val="FF0000"/>
                </a:solidFill>
                <a:latin typeface="Arial" panose="020B0604020202020204" pitchFamily="34" charset="0"/>
              </a:rPr>
              <a:t>Қорытынды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дайындауда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тәжірибелі</a:t>
            </a:r>
            <a:r>
              <a:rPr lang="ru-RU" altLang="ru-RU" dirty="0">
                <a:solidFill>
                  <a:srgbClr val="FF0000"/>
                </a:solidFill>
                <a:latin typeface="Arial" panose="020B0604020202020204" pitchFamily="34" charset="0"/>
              </a:rPr>
              <a:t> болу </a:t>
            </a:r>
            <a:r>
              <a:rPr lang="ru-RU" altLang="ru-RU" dirty="0" err="1">
                <a:solidFill>
                  <a:srgbClr val="FF0000"/>
                </a:solidFill>
                <a:latin typeface="Arial" panose="020B0604020202020204" pitchFamily="34" charset="0"/>
              </a:rPr>
              <a:t>өте</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маңызды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Әрбір</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әзірлеуші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кедергілерді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жеңудің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және</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кәсібилік</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тәжірибесін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байытудың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өзіндік</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стратегияларын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қалыптастыруы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тиіс</a:t>
            </a:r>
            <a:r>
              <a:rPr lang="ru-RU" altLang="ru-RU" dirty="0">
                <a:solidFill>
                  <a:srgbClr val="FF0000"/>
                </a:solidFill>
                <a:latin typeface="Arial" panose="020B0604020202020204" pitchFamily="34" charset="0"/>
              </a:rPr>
              <a:t>.</a:t>
            </a:r>
          </a:p>
          <a:p>
            <a:pPr>
              <a:defRPr/>
            </a:pPr>
            <a:r>
              <a:rPr lang="ru-RU" altLang="ru-RU" dirty="0" err="1">
                <a:solidFill>
                  <a:srgbClr val="FF0000"/>
                </a:solidFill>
                <a:latin typeface="Arial" panose="020B0604020202020204" pitchFamily="34" charset="0"/>
              </a:rPr>
              <a:t>Оған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ықпалын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тигізетін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жағдайлар</a:t>
            </a:r>
            <a:r>
              <a:rPr lang="ru-RU" altLang="ru-RU" dirty="0">
                <a:solidFill>
                  <a:srgbClr val="FF0000"/>
                </a:solidFill>
                <a:latin typeface="Arial" panose="020B0604020202020204" pitchFamily="34" charset="0"/>
              </a:rPr>
              <a:t>:</a:t>
            </a:r>
          </a:p>
          <a:p>
            <a:pPr marL="342900" indent="-342900">
              <a:buFontTx/>
              <a:buAutoNum type="arabicPeriod"/>
              <a:defRPr/>
            </a:pPr>
            <a:r>
              <a:rPr lang="ru-RU" altLang="ru-RU" dirty="0" err="1">
                <a:solidFill>
                  <a:srgbClr val="FF0000"/>
                </a:solidFill>
                <a:latin typeface="Arial" panose="020B0604020202020204" pitchFamily="34" charset="0"/>
              </a:rPr>
              <a:t>Көп</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әзірлеп</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жаттығу</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Тапсырманы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көптеп</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дайындаған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сайын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тәжірибесі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дағдысы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дами</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береді</a:t>
            </a:r>
            <a:r>
              <a:rPr lang="ru-RU" altLang="ru-RU" dirty="0">
                <a:solidFill>
                  <a:srgbClr val="FF0000"/>
                </a:solidFill>
                <a:latin typeface="Arial" panose="020B0604020202020204" pitchFamily="34" charset="0"/>
              </a:rPr>
              <a:t>. </a:t>
            </a:r>
          </a:p>
          <a:p>
            <a:pPr marL="342900" indent="-342900">
              <a:buFontTx/>
              <a:buAutoNum type="arabicPeriod"/>
              <a:defRPr/>
            </a:pPr>
            <a:r>
              <a:rPr lang="ru-RU" altLang="ru-RU" dirty="0" err="1">
                <a:solidFill>
                  <a:srgbClr val="FF0000"/>
                </a:solidFill>
                <a:latin typeface="Arial" panose="020B0604020202020204" pitchFamily="34" charset="0"/>
              </a:rPr>
              <a:t>Басқа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адамның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сараптама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жасауы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Кері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байланыс</a:t>
            </a:r>
            <a:r>
              <a:rPr lang="ru-RU" altLang="ru-RU" dirty="0">
                <a:solidFill>
                  <a:srgbClr val="FF0000"/>
                </a:solidFill>
                <a:latin typeface="Arial" panose="020B0604020202020204" pitchFamily="34" charset="0"/>
              </a:rPr>
              <a:t>.</a:t>
            </a:r>
          </a:p>
          <a:p>
            <a:pPr marL="342900" indent="-342900">
              <a:buFontTx/>
              <a:buAutoNum type="arabicPeriod"/>
              <a:defRPr/>
            </a:pPr>
            <a:endParaRPr lang="ru-RU" altLang="ru-RU" dirty="0">
              <a:solidFill>
                <a:srgbClr val="FF0000"/>
              </a:solidFill>
              <a:latin typeface="Arial" panose="020B0604020202020204" pitchFamily="34" charset="0"/>
            </a:endParaRPr>
          </a:p>
          <a:p>
            <a:pPr marL="342900" indent="-342900">
              <a:buFontTx/>
              <a:buAutoNum type="arabicPeriod"/>
              <a:defRPr/>
            </a:pPr>
            <a:r>
              <a:rPr lang="ru-RU" altLang="ru-RU" dirty="0" err="1">
                <a:solidFill>
                  <a:srgbClr val="FF0000"/>
                </a:solidFill>
                <a:latin typeface="Arial" panose="020B0604020202020204" pitchFamily="34" charset="0"/>
              </a:rPr>
              <a:t>Тапсырмалардың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қалай</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орындалғаны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және</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оның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нәтижесі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Тапсырманы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орындаушы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балалардың</a:t>
            </a:r>
            <a:r>
              <a:rPr lang="ru-RU" altLang="ru-RU" dirty="0">
                <a:solidFill>
                  <a:srgbClr val="FF0000"/>
                </a:solidFill>
                <a:latin typeface="Arial" panose="020B0604020202020204" pitchFamily="34" charset="0"/>
              </a:rPr>
              <a:t> саны </a:t>
            </a:r>
            <a:r>
              <a:rPr lang="ru-RU" altLang="ru-RU" dirty="0" err="1">
                <a:solidFill>
                  <a:srgbClr val="FF0000"/>
                </a:solidFill>
                <a:latin typeface="Arial" panose="020B0604020202020204" pitchFamily="34" charset="0"/>
              </a:rPr>
              <a:t>көп</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болған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сайын</a:t>
            </a:r>
            <a:r>
              <a:rPr lang="ru-RU" altLang="ru-RU" dirty="0">
                <a:solidFill>
                  <a:srgbClr val="FF0000"/>
                </a:solidFill>
                <a:latin typeface="Arial" panose="020B0604020202020204" pitchFamily="34" charset="0"/>
              </a:rPr>
              <a:t> оны </a:t>
            </a:r>
            <a:r>
              <a:rPr lang="ru-RU" altLang="ru-RU" dirty="0" err="1">
                <a:solidFill>
                  <a:srgbClr val="FF0000"/>
                </a:solidFill>
                <a:latin typeface="Arial" panose="020B0604020202020204" pitchFamily="34" charset="0"/>
              </a:rPr>
              <a:t>талдау</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нәтижесі</a:t>
            </a:r>
            <a:r>
              <a:rPr lang="ru-RU" altLang="ru-RU" dirty="0">
                <a:solidFill>
                  <a:srgbClr val="FF0000"/>
                </a:solidFill>
                <a:latin typeface="Arial" panose="020B0604020202020204" pitchFamily="34" charset="0"/>
              </a:rPr>
              <a:t> де </a:t>
            </a:r>
            <a:r>
              <a:rPr lang="ru-RU" altLang="ru-RU" dirty="0" err="1">
                <a:solidFill>
                  <a:srgbClr val="FF0000"/>
                </a:solidFill>
                <a:latin typeface="Arial" panose="020B0604020202020204" pitchFamily="34" charset="0"/>
              </a:rPr>
              <a:t>жақсы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шынайы</a:t>
            </a:r>
            <a:r>
              <a:rPr lang="ru-RU" altLang="ru-RU" dirty="0">
                <a:solidFill>
                  <a:srgbClr val="FF0000"/>
                </a:solidFill>
                <a:latin typeface="Arial" panose="020B0604020202020204" pitchFamily="34" charset="0"/>
              </a:rPr>
              <a:t> бола </a:t>
            </a:r>
            <a:r>
              <a:rPr lang="ru-RU" altLang="ru-RU" dirty="0" err="1">
                <a:solidFill>
                  <a:srgbClr val="FF0000"/>
                </a:solidFill>
                <a:latin typeface="Arial" panose="020B0604020202020204" pitchFamily="34" charset="0"/>
              </a:rPr>
              <a:t>түседі</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Тексеруде</a:t>
            </a:r>
            <a:r>
              <a:rPr lang="ru-RU" altLang="ru-RU" dirty="0">
                <a:solidFill>
                  <a:srgbClr val="FF0000"/>
                </a:solidFill>
                <a:latin typeface="Arial" panose="020B0604020202020204" pitchFamily="34" charset="0"/>
              </a:rPr>
              <a:t> 3 </a:t>
            </a:r>
            <a:r>
              <a:rPr lang="ru-RU" altLang="ru-RU" dirty="0" err="1">
                <a:solidFill>
                  <a:srgbClr val="FF0000"/>
                </a:solidFill>
                <a:latin typeface="Arial" panose="020B0604020202020204" pitchFamily="34" charset="0"/>
              </a:rPr>
              <a:t>деңгейдің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қамтылғаны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дұрыс</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төмен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орташа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жоғары</a:t>
            </a:r>
            <a:r>
              <a:rPr lang="ru-RU" altLang="ru-RU" dirty="0">
                <a:solidFill>
                  <a:srgbClr val="FF0000"/>
                </a:solidFill>
                <a:latin typeface="Arial" panose="020B0604020202020204" pitchFamily="34" charset="0"/>
              </a:rPr>
              <a:t>.</a:t>
            </a:r>
          </a:p>
          <a:p>
            <a:pPr marL="342900" indent="-342900">
              <a:buFontTx/>
              <a:buAutoNum type="arabicPeriod"/>
              <a:defRPr/>
            </a:pPr>
            <a:r>
              <a:rPr lang="ru-RU" altLang="ru-RU" dirty="0" err="1">
                <a:solidFill>
                  <a:srgbClr val="FF0000"/>
                </a:solidFill>
                <a:latin typeface="Arial" panose="020B0604020202020204" pitchFamily="34" charset="0"/>
              </a:rPr>
              <a:t>Өзінің</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басқалар</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дайындаған</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тапсырмаларға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сараптама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жасауы</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Тапсырма</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әзірлеушілер</a:t>
            </a:r>
            <a:r>
              <a:rPr lang="ru-RU" altLang="ru-RU" dirty="0">
                <a:solidFill>
                  <a:srgbClr val="FF0000"/>
                </a:solidFill>
                <a:latin typeface="Arial" panose="020B0604020202020204" pitchFamily="34" charset="0"/>
              </a:rPr>
              <a:t> осы </a:t>
            </a:r>
            <a:r>
              <a:rPr lang="ru-RU" altLang="ru-RU" dirty="0" err="1">
                <a:solidFill>
                  <a:srgbClr val="FF0000"/>
                </a:solidFill>
                <a:latin typeface="Arial" panose="020B0604020202020204" pitchFamily="34" charset="0"/>
              </a:rPr>
              <a:t>деңгейге</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біртіндеп</a:t>
            </a:r>
            <a:r>
              <a:rPr lang="ru-RU" altLang="ru-RU" dirty="0">
                <a:solidFill>
                  <a:srgbClr val="FF0000"/>
                </a:solidFill>
                <a:latin typeface="Arial" panose="020B0604020202020204" pitchFamily="34" charset="0"/>
              </a:rPr>
              <a:t> </a:t>
            </a:r>
            <a:r>
              <a:rPr lang="ru-RU" altLang="ru-RU" dirty="0" err="1">
                <a:solidFill>
                  <a:srgbClr val="FF0000"/>
                </a:solidFill>
                <a:latin typeface="Arial" panose="020B0604020202020204" pitchFamily="34" charset="0"/>
              </a:rPr>
              <a:t>жетеді</a:t>
            </a:r>
            <a:r>
              <a:rPr lang="ru-RU" altLang="ru-RU" dirty="0">
                <a:solidFill>
                  <a:srgbClr val="FF0000"/>
                </a:solidFill>
                <a:latin typeface="Arial" panose="020B0604020202020204" pitchFamily="34" charset="0"/>
              </a:rPr>
              <a:t>.</a:t>
            </a:r>
          </a:p>
        </p:txBody>
      </p:sp>
      <p:sp>
        <p:nvSpPr>
          <p:cNvPr id="81924" name="Номер слайда 3"/>
          <p:cNvSpPr>
            <a:spLocks noGrp="1"/>
          </p:cNvSpPr>
          <p:nvPr>
            <p:ph type="sldNum" sz="quarter" idx="5"/>
          </p:nvPr>
        </p:nvSpPr>
        <p:spPr>
          <a:noFill/>
        </p:spPr>
        <p:txBody>
          <a:bodyPr/>
          <a:lstStyle/>
          <a:p>
            <a:fld id="{BA76A569-6D72-431A-9A4F-1936A0C2F00D}" type="slidenum">
              <a:rPr lang="en-US" altLang="en-US"/>
              <a:pPr/>
              <a:t>7</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Образ слайда 1"/>
          <p:cNvSpPr>
            <a:spLocks noGrp="1" noRot="1" noChangeAspect="1" noChangeArrowheads="1" noTextEdit="1"/>
          </p:cNvSpPr>
          <p:nvPr>
            <p:ph type="sldImg"/>
          </p:nvPr>
        </p:nvSpPr>
        <p:spPr>
          <a:xfrm>
            <a:off x="941388" y="727075"/>
            <a:ext cx="4852987" cy="3640138"/>
          </a:xfrm>
          <a:ln/>
        </p:spPr>
      </p:sp>
      <p:sp>
        <p:nvSpPr>
          <p:cNvPr id="69635" name="Заметки 2"/>
          <p:cNvSpPr>
            <a:spLocks noGrp="1"/>
          </p:cNvSpPr>
          <p:nvPr>
            <p:ph type="body" idx="1"/>
          </p:nvPr>
        </p:nvSpPr>
        <p:spPr>
          <a:noFill/>
          <a:ln/>
        </p:spPr>
        <p:txBody>
          <a:bodyPr/>
          <a:lstStyle/>
          <a:p>
            <a:endParaRPr lang="ru-RU" altLang="ru-RU" smtClean="0"/>
          </a:p>
        </p:txBody>
      </p:sp>
      <p:sp>
        <p:nvSpPr>
          <p:cNvPr id="69636" name="Номер слайда 3"/>
          <p:cNvSpPr>
            <a:spLocks noGrp="1"/>
          </p:cNvSpPr>
          <p:nvPr>
            <p:ph type="sldNum" sz="quarter" idx="5"/>
          </p:nvPr>
        </p:nvSpPr>
        <p:spPr>
          <a:noFill/>
        </p:spPr>
        <p:txBody>
          <a:bodyPr/>
          <a:lstStyle/>
          <a:p>
            <a:fld id="{A24A2A4E-BE8D-4BFB-BA6C-855A2B2CE352}" type="slidenum">
              <a:rPr lang="ru-RU" altLang="ru-RU"/>
              <a:pPr/>
              <a:t>8</a:t>
            </a:fld>
            <a:endParaRPr lang="ru-RU" alt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Образ слайда 1"/>
          <p:cNvSpPr>
            <a:spLocks noGrp="1" noRot="1" noChangeAspect="1" noChangeArrowheads="1" noTextEdit="1"/>
          </p:cNvSpPr>
          <p:nvPr>
            <p:ph type="sldImg"/>
          </p:nvPr>
        </p:nvSpPr>
        <p:spPr>
          <a:xfrm>
            <a:off x="941388" y="728663"/>
            <a:ext cx="4852987" cy="3638550"/>
          </a:xfrm>
          <a:ln/>
        </p:spPr>
      </p:sp>
      <p:sp>
        <p:nvSpPr>
          <p:cNvPr id="79875" name="Заметки 2"/>
          <p:cNvSpPr>
            <a:spLocks noGrp="1"/>
          </p:cNvSpPr>
          <p:nvPr>
            <p:ph type="body" idx="1"/>
          </p:nvPr>
        </p:nvSpPr>
        <p:spPr>
          <a:noFill/>
          <a:ln/>
        </p:spPr>
        <p:txBody>
          <a:bodyPr/>
          <a:lstStyle/>
          <a:p>
            <a:endParaRPr lang="ru-RU" altLang="ru-RU" smtClean="0"/>
          </a:p>
        </p:txBody>
      </p:sp>
      <p:sp>
        <p:nvSpPr>
          <p:cNvPr id="79876" name="Номер слайда 3"/>
          <p:cNvSpPr>
            <a:spLocks noGrp="1"/>
          </p:cNvSpPr>
          <p:nvPr>
            <p:ph type="sldNum" sz="quarter" idx="5"/>
          </p:nvPr>
        </p:nvSpPr>
        <p:spPr>
          <a:noFill/>
        </p:spPr>
        <p:txBody>
          <a:bodyPr/>
          <a:lstStyle/>
          <a:p>
            <a:fld id="{8D6F727E-6033-4E5D-90DC-69BF8244FA2D}" type="slidenum">
              <a:rPr lang="ru-RU" altLang="ru-RU"/>
              <a:pPr/>
              <a:t>9</a:t>
            </a:fld>
            <a:endParaRPr lang="ru-RU" alt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Образ слайда 1"/>
          <p:cNvSpPr>
            <a:spLocks noGrp="1" noRot="1" noChangeAspect="1" noChangeArrowheads="1" noTextEdit="1"/>
          </p:cNvSpPr>
          <p:nvPr>
            <p:ph type="sldImg"/>
          </p:nvPr>
        </p:nvSpPr>
        <p:spPr>
          <a:ln/>
        </p:spPr>
      </p:sp>
      <p:sp>
        <p:nvSpPr>
          <p:cNvPr id="35843" name="Заметки 2"/>
          <p:cNvSpPr>
            <a:spLocks noGrp="1"/>
          </p:cNvSpPr>
          <p:nvPr>
            <p:ph type="body" idx="1"/>
          </p:nvPr>
        </p:nvSpPr>
        <p:spPr>
          <a:noFill/>
          <a:ln/>
        </p:spPr>
        <p:txBody>
          <a:bodyPr/>
          <a:lstStyle/>
          <a:p>
            <a:r>
              <a:rPr lang="ru-RU" altLang="ru-RU" smtClean="0"/>
              <a:t>Критериалды бағалау жүйесінде ойлау дағдыларының 3 тобы қолданылады:</a:t>
            </a:r>
          </a:p>
          <a:p>
            <a:r>
              <a:rPr lang="ru-RU" altLang="en-US" smtClean="0">
                <a:latin typeface="Times New Roman" pitchFamily="18" charset="0"/>
                <a:cs typeface="Times New Roman" pitchFamily="18" charset="0"/>
              </a:rPr>
              <a:t>Білу және түсіну</a:t>
            </a:r>
          </a:p>
          <a:p>
            <a:r>
              <a:rPr lang="ru-RU" altLang="en-US" smtClean="0">
                <a:latin typeface="Times New Roman" pitchFamily="18" charset="0"/>
                <a:cs typeface="Times New Roman" pitchFamily="18" charset="0"/>
              </a:rPr>
              <a:t>Қолдану</a:t>
            </a:r>
          </a:p>
          <a:p>
            <a:r>
              <a:rPr lang="ru-RU" altLang="en-US" smtClean="0">
                <a:latin typeface="Times New Roman" pitchFamily="18" charset="0"/>
                <a:cs typeface="Times New Roman" pitchFamily="18" charset="0"/>
              </a:rPr>
              <a:t>Жоғары деңгей дағдылары</a:t>
            </a:r>
          </a:p>
          <a:p>
            <a:endParaRPr lang="ru-RU" altLang="ru-RU" smtClean="0"/>
          </a:p>
          <a:p>
            <a:endParaRPr lang="ru-RU" altLang="ru-RU" smtClean="0"/>
          </a:p>
        </p:txBody>
      </p:sp>
      <p:sp>
        <p:nvSpPr>
          <p:cNvPr id="35844" name="Номер слайда 3"/>
          <p:cNvSpPr>
            <a:spLocks noGrp="1"/>
          </p:cNvSpPr>
          <p:nvPr>
            <p:ph type="sldNum" sz="quarter" idx="5"/>
          </p:nvPr>
        </p:nvSpPr>
        <p:spPr>
          <a:noFill/>
        </p:spPr>
        <p:txBody>
          <a:bodyPr/>
          <a:lstStyle/>
          <a:p>
            <a:fld id="{0F49D089-9129-4F8B-A2F2-196ADC064F4B}" type="slidenum">
              <a:rPr lang="en-US" altLang="en-US"/>
              <a:pPr/>
              <a:t>10</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6AADDBCF-DCB6-4AC4-9BBF-6527E5A49E74}"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11</a:t>
            </a:fld>
            <a:endParaRPr lang="ru-RU" altLang="ru-RU">
              <a:solidFill>
                <a:srgbClr val="000000"/>
              </a:solidFill>
              <a:ea typeface="Microsoft YaHei" pitchFamily="34" charset="-122"/>
            </a:endParaRPr>
          </a:p>
        </p:txBody>
      </p:sp>
      <p:sp>
        <p:nvSpPr>
          <p:cNvPr id="56323" name="Rectangle 1"/>
          <p:cNvSpPr>
            <a:spLocks noGrp="1" noRot="1" noChangeAspect="1" noChangeArrowheads="1" noTextEdit="1"/>
          </p:cNvSpPr>
          <p:nvPr>
            <p:ph type="sldImg"/>
          </p:nvPr>
        </p:nvSpPr>
        <p:spPr>
          <a:solidFill>
            <a:srgbClr val="FFFFFF"/>
          </a:solidFill>
          <a:ln/>
        </p:spPr>
      </p:sp>
      <p:sp>
        <p:nvSpPr>
          <p:cNvPr id="56324"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Теперь непосредственно перейдем к разработке заданий.</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Но до этого хотелось бы задать на вопрос. Попросите участников ответить на вопросы. После покажите ответы.</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Остановитесь на каждом пункте. Возможно у участников будет больше ответов.</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10 минут</a:t>
            </a:r>
          </a:p>
        </p:txBody>
      </p:sp>
      <p:sp>
        <p:nvSpPr>
          <p:cNvPr id="56325"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8BC110E-F3A0-4B2A-8884-BD8A61A29381}"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11</a:t>
            </a:fld>
            <a:endParaRPr lang="ru-RU" altLang="ru-RU" sz="1200">
              <a:solidFill>
                <a:srgbClr val="000000"/>
              </a:solidFill>
              <a:ea typeface="Microsoft YaHei"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раз слайда 1"/>
          <p:cNvSpPr>
            <a:spLocks noGrp="1" noRot="1" noChangeAspect="1" noChangeArrowheads="1" noTextEdit="1"/>
          </p:cNvSpPr>
          <p:nvPr>
            <p:ph type="sldImg"/>
          </p:nvPr>
        </p:nvSpPr>
        <p:spPr>
          <a:ln/>
        </p:spPr>
      </p:sp>
      <p:sp>
        <p:nvSpPr>
          <p:cNvPr id="39939" name="Заметки 2"/>
          <p:cNvSpPr>
            <a:spLocks noGrp="1"/>
          </p:cNvSpPr>
          <p:nvPr>
            <p:ph type="body" idx="1"/>
          </p:nvPr>
        </p:nvSpPr>
        <p:spPr>
          <a:noFill/>
          <a:ln/>
        </p:spPr>
        <p:txBody>
          <a:bodyPr/>
          <a:lstStyle/>
          <a:p>
            <a:r>
              <a:rPr lang="ru-RU" altLang="ru-RU" smtClean="0"/>
              <a:t>15 минут</a:t>
            </a:r>
          </a:p>
        </p:txBody>
      </p:sp>
      <p:sp>
        <p:nvSpPr>
          <p:cNvPr id="39940" name="Номер слайда 3"/>
          <p:cNvSpPr>
            <a:spLocks noGrp="1"/>
          </p:cNvSpPr>
          <p:nvPr>
            <p:ph type="sldNum" sz="quarter" idx="5"/>
          </p:nvPr>
        </p:nvSpPr>
        <p:spPr>
          <a:noFill/>
        </p:spPr>
        <p:txBody>
          <a:bodyPr/>
          <a:lstStyle/>
          <a:p>
            <a:fld id="{6086018C-60E7-415A-8760-99F1BF4E6F26}" type="slidenum">
              <a:rPr lang="en-US" altLang="en-US"/>
              <a:pPr/>
              <a:t>12</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Образ слайда 1"/>
          <p:cNvSpPr>
            <a:spLocks noGrp="1" noRot="1" noChangeAspect="1" noChangeArrowheads="1" noTextEdit="1"/>
          </p:cNvSpPr>
          <p:nvPr>
            <p:ph type="sldImg"/>
          </p:nvPr>
        </p:nvSpPr>
        <p:spPr>
          <a:ln/>
        </p:spPr>
      </p:sp>
      <p:sp>
        <p:nvSpPr>
          <p:cNvPr id="17411" name="Заметки 2"/>
          <p:cNvSpPr>
            <a:spLocks noGrp="1"/>
          </p:cNvSpPr>
          <p:nvPr>
            <p:ph type="body" idx="1"/>
          </p:nvPr>
        </p:nvSpPr>
        <p:spPr>
          <a:noFill/>
          <a:ln/>
        </p:spPr>
        <p:txBody>
          <a:bodyPr/>
          <a:lstStyle/>
          <a:p>
            <a:endParaRPr lang="ru-RU" altLang="ru-RU" smtClean="0">
              <a:latin typeface="Arial" pitchFamily="34" charset="0"/>
            </a:endParaRPr>
          </a:p>
        </p:txBody>
      </p:sp>
      <p:sp>
        <p:nvSpPr>
          <p:cNvPr id="17412" name="Номер слайда 3"/>
          <p:cNvSpPr>
            <a:spLocks noGrp="1"/>
          </p:cNvSpPr>
          <p:nvPr>
            <p:ph type="sldNum" sz="quarter" idx="5"/>
          </p:nvPr>
        </p:nvSpPr>
        <p:spPr>
          <a:noFill/>
        </p:spPr>
        <p:txBody>
          <a:bodyPr/>
          <a:lstStyle/>
          <a:p>
            <a:fld id="{D7EC2084-405D-4A9D-8A5F-87942F0939F3}" type="slidenum">
              <a:rPr lang="ru-RU" altLang="ru-RU"/>
              <a:pPr/>
              <a:t>13</a:t>
            </a:fld>
            <a:endParaRPr lang="ru-RU" alt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Образ слайда 1"/>
          <p:cNvSpPr>
            <a:spLocks noGrp="1" noRot="1" noChangeAspect="1" noChangeArrowheads="1" noTextEdit="1"/>
          </p:cNvSpPr>
          <p:nvPr>
            <p:ph type="sldImg"/>
          </p:nvPr>
        </p:nvSpPr>
        <p:spPr>
          <a:ln/>
        </p:spPr>
      </p:sp>
      <p:sp>
        <p:nvSpPr>
          <p:cNvPr id="47107" name="Заметки 2"/>
          <p:cNvSpPr>
            <a:spLocks noGrp="1" noChangeArrowheads="1"/>
          </p:cNvSpPr>
          <p:nvPr>
            <p:ph type="body" idx="1"/>
          </p:nvPr>
        </p:nvSpPr>
        <p:spPr>
          <a:noFill/>
          <a:ln/>
        </p:spPr>
        <p:txBody>
          <a:bodyPr/>
          <a:lstStyle/>
          <a:p>
            <a:r>
              <a:rPr lang="kk-KZ" altLang="en-US" smtClean="0"/>
              <a:t>Жоспарлау - Құрастыруды анықтайтын құжаттарды, құрастыру мақсаттары мен міндеттерін анықтау</a:t>
            </a:r>
          </a:p>
          <a:p>
            <a:r>
              <a:rPr lang="kk-KZ" altLang="en-US" smtClean="0"/>
              <a:t>Құрастыру - Оқу бағдарламаларын, спецификацияны қолдану, бағалау критерийлерін анықтау, тапсырма құрастыру</a:t>
            </a:r>
          </a:p>
          <a:p>
            <a:r>
              <a:rPr lang="kk-KZ" altLang="en-US" smtClean="0"/>
              <a:t>Сараптама жасау - Тапсырманың сапасын талдау, материалды қайта қарау, өзгерістер енгізу</a:t>
            </a:r>
          </a:p>
          <a:p>
            <a:r>
              <a:rPr lang="kk-KZ" altLang="en-US" smtClean="0"/>
              <a:t>Қолдану  - Бөлінген уақыт пен жағдайды сақтай отырып, тапсырманы қолдану</a:t>
            </a:r>
          </a:p>
          <a:p>
            <a:r>
              <a:rPr lang="kk-KZ" altLang="en-US" smtClean="0"/>
              <a:t>Талдау - Нәтижеге шолу жасау, өзгерістер енгізу</a:t>
            </a:r>
            <a:endParaRPr lang="en-US" altLang="en-US" smtClean="0"/>
          </a:p>
          <a:p>
            <a:endParaRPr lang="en-US" altLang="en-US" smtClean="0"/>
          </a:p>
        </p:txBody>
      </p:sp>
      <p:sp>
        <p:nvSpPr>
          <p:cNvPr id="47108" name="Номер слайда 3"/>
          <p:cNvSpPr>
            <a:spLocks noGrp="1" noChangeArrowheads="1"/>
          </p:cNvSpPr>
          <p:nvPr>
            <p:ph type="sldNum" sz="quarter" idx="5"/>
          </p:nvPr>
        </p:nvSpPr>
        <p:spPr>
          <a:noFill/>
        </p:spPr>
        <p:txBody>
          <a:bodyPr/>
          <a:lstStyle/>
          <a:p>
            <a:fld id="{ABA2946F-7A87-4F8F-BE6F-FFC2D861AB0A}" type="slidenum">
              <a:rPr lang="en-US" altLang="en-US"/>
              <a:pPr/>
              <a:t>16</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90B258B4-35A3-453F-8827-641DDFF8365A}"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17</a:t>
            </a:fld>
            <a:endParaRPr lang="ru-RU" altLang="ru-RU">
              <a:solidFill>
                <a:srgbClr val="000000"/>
              </a:solidFill>
              <a:ea typeface="Microsoft YaHei" pitchFamily="34" charset="-122"/>
            </a:endParaRPr>
          </a:p>
        </p:txBody>
      </p:sp>
      <p:sp>
        <p:nvSpPr>
          <p:cNvPr id="58371" name="Rectangle 1"/>
          <p:cNvSpPr>
            <a:spLocks noGrp="1" noRot="1" noChangeAspect="1" noChangeArrowheads="1" noTextEdit="1"/>
          </p:cNvSpPr>
          <p:nvPr>
            <p:ph type="sldImg"/>
          </p:nvPr>
        </p:nvSpPr>
        <p:spPr>
          <a:solidFill>
            <a:srgbClr val="FFFFFF"/>
          </a:solidFill>
          <a:ln/>
        </p:spPr>
      </p:sp>
      <p:sp>
        <p:nvSpPr>
          <p:cNvPr id="58372"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ea typeface="Microsoft YaHei" pitchFamily="34" charset="-122"/>
              </a:rPr>
              <a:t>После обсуждения прийти к тому, что етсь два основных типа заданий: Открытого и Закрытого типа, которые содержат в себе различные виды.</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ea typeface="Microsoft YaHei" pitchFamily="34" charset="-122"/>
              </a:rPr>
              <a:t>И показать примерные задания, соответствующие этим типам заданий.</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kk-KZ" altLang="ru-RU" sz="1200">
              <a:solidFill>
                <a:srgbClr val="000000"/>
              </a:solidFill>
              <a:ea typeface="Microsoft YaHei" pitchFamily="34" charset="-122"/>
            </a:endParaRP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10 минут</a:t>
            </a:r>
          </a:p>
        </p:txBody>
      </p:sp>
      <p:sp>
        <p:nvSpPr>
          <p:cNvPr id="58373"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E4C32A0-A29C-44DB-A688-241EDF0298E8}"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17</a:t>
            </a:fld>
            <a:endParaRPr lang="ru-RU" altLang="ru-RU" sz="1200">
              <a:solidFill>
                <a:srgbClr val="000000"/>
              </a:solidFill>
              <a:ea typeface="Microsoft YaHei" pitchFamily="34" charset="-122"/>
            </a:endParaRPr>
          </a:p>
        </p:txBody>
      </p:sp>
      <p:sp>
        <p:nvSpPr>
          <p:cNvPr id="58374" name="Заметки 1"/>
          <p:cNvSpPr>
            <a:spLocks noGrp="1" noChangeArrowheads="1"/>
          </p:cNvSpPr>
          <p:nvPr>
            <p:ph type="body" idx="1"/>
          </p:nvPr>
        </p:nvSpPr>
        <p:spPr>
          <a:noFill/>
          <a:ln/>
        </p:spPr>
        <p:txBody>
          <a:bodyPr/>
          <a:lstStyle/>
          <a:p>
            <a:r>
              <a:rPr lang="kk-KZ" altLang="en-US" smtClean="0"/>
              <a:t>Бағалауға арналған тапсырма әзірлегенде  тапсырманың барлық түрлерін үйлесімді қолдана білу маңызды, мысалы, ылғи жабық тапсырмаларды құрастырып қолдану оқушыларды шектеуі және кері нәтиже беруі мүмкін.</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1DCFB06-7D2C-47BE-9B5D-ADD76DD0EA63}"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18</a:t>
            </a:fld>
            <a:endParaRPr lang="ru-RU" altLang="ru-RU">
              <a:solidFill>
                <a:srgbClr val="000000"/>
              </a:solidFill>
              <a:ea typeface="Microsoft YaHei" pitchFamily="34" charset="-122"/>
            </a:endParaRPr>
          </a:p>
        </p:txBody>
      </p:sp>
      <p:sp>
        <p:nvSpPr>
          <p:cNvPr id="60419" name="Rectangle 1"/>
          <p:cNvSpPr>
            <a:spLocks noGrp="1" noRot="1" noChangeAspect="1" noChangeArrowheads="1" noTextEdit="1"/>
          </p:cNvSpPr>
          <p:nvPr>
            <p:ph type="sldImg"/>
          </p:nvPr>
        </p:nvSpPr>
        <p:spPr>
          <a:solidFill>
            <a:srgbClr val="FFFFFF"/>
          </a:solidFill>
          <a:ln/>
        </p:spPr>
      </p:sp>
      <p:sp>
        <p:nvSpPr>
          <p:cNvPr id="60420"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На слайде показаны основные виды заданий закрытого типа, но не все.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Далее остановимся на каждом из них. Кроме выделение в тексте, так как мы это делали выше, когда работали с критериями оценивания.</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2 минуты</a:t>
            </a:r>
          </a:p>
        </p:txBody>
      </p:sp>
      <p:sp>
        <p:nvSpPr>
          <p:cNvPr id="60421"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D1247FE2-D45D-4C6B-AF36-74146600C5BB}"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18</a:t>
            </a:fld>
            <a:endParaRPr lang="ru-RU" altLang="ru-RU" sz="1200">
              <a:solidFill>
                <a:srgbClr val="000000"/>
              </a:solidFill>
              <a:ea typeface="Microsoft YaHei" pitchFamily="34" charset="-122"/>
            </a:endParaRPr>
          </a:p>
        </p:txBody>
      </p:sp>
      <p:sp>
        <p:nvSpPr>
          <p:cNvPr id="60422" name="Заметки 1"/>
          <p:cNvSpPr>
            <a:spLocks noGrp="1" noChangeArrowheads="1"/>
          </p:cNvSpPr>
          <p:nvPr>
            <p:ph type="body" idx="1"/>
          </p:nvPr>
        </p:nvSpPr>
        <p:spPr>
          <a:noFill/>
          <a:ln/>
        </p:spPr>
        <p:txBody>
          <a:bodyPr/>
          <a:lstStyle/>
          <a:p>
            <a:r>
              <a:rPr lang="kk-KZ" altLang="en-US" smtClean="0"/>
              <a:t>Тізімді толықтыруды сұрау</a:t>
            </a:r>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BEB27D1F-A72C-4481-8A6D-04BB02C8FA02}"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19</a:t>
            </a:fld>
            <a:endParaRPr lang="ru-RU" altLang="ru-RU">
              <a:solidFill>
                <a:srgbClr val="000000"/>
              </a:solidFill>
              <a:ea typeface="Microsoft YaHei" pitchFamily="34" charset="-122"/>
            </a:endParaRPr>
          </a:p>
        </p:txBody>
      </p:sp>
      <p:sp>
        <p:nvSpPr>
          <p:cNvPr id="74755" name="Rectangle 1"/>
          <p:cNvSpPr>
            <a:spLocks noGrp="1" noRot="1" noChangeAspect="1" noChangeArrowheads="1" noTextEdit="1"/>
          </p:cNvSpPr>
          <p:nvPr>
            <p:ph type="sldImg"/>
          </p:nvPr>
        </p:nvSpPr>
        <p:spPr>
          <a:solidFill>
            <a:srgbClr val="FFFFFF"/>
          </a:solidFill>
          <a:ln/>
        </p:spPr>
      </p:sp>
      <p:sp>
        <p:nvSpPr>
          <p:cNvPr id="74756"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Одни из основных плюсов и минусов заданий закрытого типа.</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ea typeface="Microsoft YaHei" pitchFamily="34" charset="-122"/>
              </a:rPr>
              <a:t>5 минут</a:t>
            </a:r>
          </a:p>
        </p:txBody>
      </p:sp>
      <p:sp>
        <p:nvSpPr>
          <p:cNvPr id="74757"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5584DB6-5501-4F58-8E4B-2E5178190CB9}"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19</a:t>
            </a:fld>
            <a:endParaRPr lang="ru-RU" altLang="ru-RU" sz="1200">
              <a:solidFill>
                <a:srgbClr val="000000"/>
              </a:solidFill>
              <a:ea typeface="Microsoft YaHei" pitchFamily="34" charset="-122"/>
            </a:endParaRPr>
          </a:p>
        </p:txBody>
      </p:sp>
      <p:sp>
        <p:nvSpPr>
          <p:cNvPr id="74758" name="Заметки 1"/>
          <p:cNvSpPr>
            <a:spLocks noGrp="1" noChangeArrowheads="1"/>
          </p:cNvSpPr>
          <p:nvPr>
            <p:ph type="body" idx="1"/>
          </p:nvPr>
        </p:nvSpPr>
        <p:spPr>
          <a:noFill/>
          <a:ln/>
        </p:spPr>
        <p:txBody>
          <a:bodyPr/>
          <a:lstStyle/>
          <a:p>
            <a:r>
              <a:rPr lang="kk-KZ" altLang="en-US" smtClean="0"/>
              <a:t>Тест сұрағын, дистрактор құрастырғанда терістеуді қолданбаған жөн, егер бұндай мысал келтіретін болса, онда терстейтін сөздерді үлкен әріппен жазған дұрыс, оқушыларды шатыстырудан, тұзаққа түсіруден аулақ болу керек.</a:t>
            </a:r>
          </a:p>
          <a:p>
            <a:r>
              <a:rPr lang="kk-KZ" altLang="en-US" smtClean="0"/>
              <a:t>Жабық тапсырмаға әдетте 1-1,5 мин уақыт беріледі, тапсырма осы уақытқа мөлшерленіп құрастырылуы керек.</a:t>
            </a:r>
          </a:p>
          <a:p>
            <a:r>
              <a:rPr lang="kk-KZ" altLang="en-US" smtClean="0"/>
              <a:t>Тест сұрақтарындағы графикалық сызбалар, ондағы белгілеулер анық көрінетін болуы  тиіс, суреттердің сапасы жоғары болуын қадағалаңыз.</a:t>
            </a:r>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3C66F6E-882A-47E1-8DE2-70A9DB4E081D}"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20</a:t>
            </a:fld>
            <a:endParaRPr lang="ru-RU" altLang="ru-RU">
              <a:solidFill>
                <a:srgbClr val="000000"/>
              </a:solidFill>
              <a:ea typeface="Microsoft YaHei" pitchFamily="34" charset="-122"/>
            </a:endParaRPr>
          </a:p>
        </p:txBody>
      </p:sp>
      <p:sp>
        <p:nvSpPr>
          <p:cNvPr id="78851" name="Rectangle 1"/>
          <p:cNvSpPr>
            <a:spLocks noGrp="1" noRot="1" noChangeAspect="1" noChangeArrowheads="1" noTextEdit="1"/>
          </p:cNvSpPr>
          <p:nvPr>
            <p:ph type="sldImg"/>
          </p:nvPr>
        </p:nvSpPr>
        <p:spPr>
          <a:solidFill>
            <a:srgbClr val="FFFFFF"/>
          </a:solidFill>
          <a:ln/>
        </p:spPr>
      </p:sp>
      <p:sp>
        <p:nvSpPr>
          <p:cNvPr id="78852"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latin typeface="Times New Roman" pitchFamily="18" charset="0"/>
                <a:ea typeface="Microsoft YaHei" pitchFamily="34" charset="-122"/>
                <a:cs typeface="Times New Roman" pitchFamily="18" charset="0"/>
              </a:rPr>
              <a:t>Провести экспертизу задания</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i="1">
                <a:solidFill>
                  <a:srgbClr val="000000"/>
                </a:solidFill>
                <a:ea typeface="Microsoft YaHei" pitchFamily="34" charset="-122"/>
                <a:cs typeface="Times New Roman" pitchFamily="18" charset="0"/>
              </a:rPr>
              <a:t>Если у Вас стоит цель: «Решение линейных уравнений», то задания такого типа не приемлемы в тестах множественного выбора. Так как учащиеся смогут ответить на вопрос, подставляя варианты ответов в само задание. Вы не сможете проверить то, что изначально хотели</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altLang="ru-RU" sz="1200">
              <a:solidFill>
                <a:srgbClr val="000000"/>
              </a:solidFill>
              <a:latin typeface="Times New Roman" pitchFamily="18" charset="0"/>
              <a:ea typeface="Microsoft YaHei" pitchFamily="34" charset="-122"/>
              <a:cs typeface="Times New Roman" pitchFamily="18" charset="0"/>
            </a:endParaRP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5-7 минут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kk-KZ" altLang="ru-RU" sz="1200">
              <a:solidFill>
                <a:srgbClr val="000000"/>
              </a:solidFill>
              <a:latin typeface="Times New Roman" pitchFamily="18" charset="0"/>
              <a:ea typeface="Microsoft YaHei" pitchFamily="34" charset="-122"/>
              <a:cs typeface="Times New Roman" pitchFamily="18" charset="0"/>
            </a:endParaRPr>
          </a:p>
        </p:txBody>
      </p:sp>
      <p:sp>
        <p:nvSpPr>
          <p:cNvPr id="78853"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7C8989A-9339-4F98-90EA-8E268EEE2D81}" type="slidenum">
              <a:rPr lang="ru-RU" altLang="ru-RU" sz="1200">
                <a:solidFill>
                  <a:srgbClr val="000000"/>
                </a:solidFill>
                <a:ea typeface="Microsoft YaHei" pitchFamily="34" charset="-122"/>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20</a:t>
            </a:fld>
            <a:endParaRPr lang="ru-RU" altLang="ru-RU" sz="1200">
              <a:solidFill>
                <a:srgbClr val="000000"/>
              </a:solidFill>
              <a:ea typeface="Microsoft YaHei" pitchFamily="34" charset="-122"/>
            </a:endParaRPr>
          </a:p>
        </p:txBody>
      </p:sp>
      <p:sp>
        <p:nvSpPr>
          <p:cNvPr id="78854" name="Заметки 5"/>
          <p:cNvSpPr>
            <a:spLocks noGrp="1"/>
          </p:cNvSpPr>
          <p:nvPr>
            <p:ph type="body" idx="1"/>
          </p:nvPr>
        </p:nvSpPr>
        <p:spPr>
          <a:noFill/>
          <a:ln/>
        </p:spPr>
        <p:txBody>
          <a:bodyPr/>
          <a:lstStyle/>
          <a:p>
            <a:r>
              <a:rPr lang="ru-RU" altLang="ru-RU" smtClean="0">
                <a:latin typeface="Times New Roman" pitchFamily="18" charset="0"/>
              </a:rPr>
              <a:t>Егер слайдта «Х» белгісі болса, тапсырма не дұрыс берілмеген , не  дұрыс жауабы жоқ, не ақпарат толық емес болғаны. Тапсырманы осындай түрге өзгерту керек</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8FF57BC-9D85-46BA-B24E-7F29EC424118}"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21</a:t>
            </a:fld>
            <a:endParaRPr lang="ru-RU" altLang="ru-RU">
              <a:solidFill>
                <a:srgbClr val="000000"/>
              </a:solidFill>
              <a:ea typeface="Microsoft YaHei" pitchFamily="34" charset="-122"/>
            </a:endParaRPr>
          </a:p>
        </p:txBody>
      </p:sp>
      <p:sp>
        <p:nvSpPr>
          <p:cNvPr id="89091" name="Rectangle 1"/>
          <p:cNvSpPr>
            <a:spLocks noGrp="1" noRot="1" noChangeAspect="1" noChangeArrowheads="1" noTextEdit="1"/>
          </p:cNvSpPr>
          <p:nvPr>
            <p:ph type="sldImg"/>
          </p:nvPr>
        </p:nvSpPr>
        <p:spPr>
          <a:solidFill>
            <a:srgbClr val="FFFFFF"/>
          </a:solidFill>
          <a:ln/>
        </p:spPr>
      </p:sp>
      <p:sp>
        <p:nvSpPr>
          <p:cNvPr id="89092"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Задайте вопрос. Пусть пообсуждают.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Далее обсудите совместно.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altLang="ru-RU" sz="1200">
              <a:solidFill>
                <a:srgbClr val="000000"/>
              </a:solidFill>
              <a:ea typeface="Microsoft YaHei" pitchFamily="34" charset="-122"/>
            </a:endParaRP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10 минут</a:t>
            </a:r>
          </a:p>
        </p:txBody>
      </p:sp>
      <p:sp>
        <p:nvSpPr>
          <p:cNvPr id="89093"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93EF3970-2B1C-43DC-A93D-2B8AE094E7F6}"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21</a:t>
            </a:fld>
            <a:endParaRPr lang="ru-RU" altLang="ru-RU" sz="1200">
              <a:solidFill>
                <a:srgbClr val="000000"/>
              </a:solidFill>
              <a:ea typeface="Microsoft YaHei" pitchFamily="34" charset="-122"/>
            </a:endParaRPr>
          </a:p>
        </p:txBody>
      </p:sp>
      <p:sp>
        <p:nvSpPr>
          <p:cNvPr id="89094" name="Заметки 5"/>
          <p:cNvSpPr>
            <a:spLocks noGrp="1"/>
          </p:cNvSpPr>
          <p:nvPr>
            <p:ph type="body" idx="1"/>
          </p:nvPr>
        </p:nvSpPr>
        <p:spPr>
          <a:noFill/>
          <a:ln/>
        </p:spPr>
        <p:txBody>
          <a:bodyPr/>
          <a:lstStyle/>
          <a:p>
            <a:r>
              <a:rPr lang="kk-KZ" altLang="en-US" dirty="0" smtClean="0"/>
              <a:t>Тапсырмаға сараптама жасау үшін алдымен оқушы ретінде тапсырманы орындау керек. Әдетте адамдар басқа адамның қатесін тауып көрсеткенді жақсы көреді. Сарапшы керісінше, тапсырма әзірлеушінің қателерін жөндеуге көмектесіп, тапсырманы жақсарту жолдарын іздейді, қолдау көрсетеді</a:t>
            </a:r>
            <a:endParaRPr lang="ru-RU" altLang="ru-RU" dirty="0"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B77FEF08-3AB3-471D-AC84-A07FC0217811}" type="slidenum">
              <a:rPr lang="ru-RU" altLang="ru-RU">
                <a:solidFill>
                  <a:srgbClr val="000000"/>
                </a:solidFill>
                <a:ea typeface="Microsoft YaHei" pitchFamily="34" charset="-122"/>
                <a:cs typeface="Segoe UI" pitchFamily="34" charset="0"/>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22</a:t>
            </a:fld>
            <a:endParaRPr lang="ru-RU" altLang="ru-RU">
              <a:solidFill>
                <a:srgbClr val="000000"/>
              </a:solidFill>
              <a:ea typeface="Microsoft YaHei" pitchFamily="34" charset="-122"/>
              <a:cs typeface="Segoe UI" pitchFamily="34" charset="0"/>
            </a:endParaRPr>
          </a:p>
        </p:txBody>
      </p:sp>
      <p:sp>
        <p:nvSpPr>
          <p:cNvPr id="64515" name="Rectangle 1"/>
          <p:cNvSpPr>
            <a:spLocks noGrp="1" noRot="1" noChangeAspect="1" noChangeArrowheads="1" noTextEdit="1"/>
          </p:cNvSpPr>
          <p:nvPr>
            <p:ph type="sldImg"/>
          </p:nvPr>
        </p:nvSpPr>
        <p:spPr>
          <a:solidFill>
            <a:srgbClr val="FFFFFF"/>
          </a:solidFill>
          <a:ln/>
        </p:spPr>
      </p:sp>
      <p:sp>
        <p:nvSpPr>
          <p:cNvPr id="64516" name="Text Box 2"/>
          <p:cNvSpPr txBox="1">
            <a:spLocks noChangeArrowheads="1"/>
          </p:cNvSpPr>
          <p:nvPr/>
        </p:nvSpPr>
        <p:spPr bwMode="auto">
          <a:xfrm>
            <a:off x="685800" y="4344025"/>
            <a:ext cx="5486400" cy="4116049"/>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Еще один вид, множественный выбор с несколькими правильными ответами.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Сейчас вы знаете, что в ЕНТ используют такие виды заданий.</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5 минуты</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altLang="ru-RU" sz="1200">
              <a:solidFill>
                <a:srgbClr val="000000"/>
              </a:solidFill>
              <a:ea typeface="Microsoft YaHei" pitchFamily="34" charset="-122"/>
            </a:endParaRPr>
          </a:p>
        </p:txBody>
      </p:sp>
      <p:sp>
        <p:nvSpPr>
          <p:cNvPr id="64517" name="Text Box 3"/>
          <p:cNvSpPr txBox="1">
            <a:spLocks noChangeArrowheads="1"/>
          </p:cNvSpPr>
          <p:nvPr/>
        </p:nvSpPr>
        <p:spPr bwMode="auto">
          <a:xfrm>
            <a:off x="3884613" y="8686489"/>
            <a:ext cx="2971800" cy="457512"/>
          </a:xfrm>
          <a:prstGeom prst="rect">
            <a:avLst/>
          </a:prstGeom>
          <a:noFill/>
          <a:ln w="9525">
            <a:noFill/>
            <a:round/>
            <a:headEnd/>
            <a:tailEnd/>
          </a:ln>
        </p:spPr>
        <p:txBody>
          <a:bodyPr lIns="90000" tIns="46800" rIns="90000" bIns="46800" anchor="b"/>
          <a:lstStyle/>
          <a:p>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399B707-77AD-442F-8DE3-D887FD6AAB02}" type="slidenum">
              <a:rPr lang="ru-RU" altLang="ru-RU" sz="1200">
                <a:solidFill>
                  <a:srgbClr val="000000"/>
                </a:solidFill>
                <a:ea typeface="Microsoft YaHei" pitchFamily="34" charset="-122"/>
              </a:rPr>
              <a:pPr algn="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22</a:t>
            </a:fld>
            <a:endParaRPr lang="ru-RU" altLang="ru-RU" sz="1200">
              <a:solidFill>
                <a:srgbClr val="000000"/>
              </a:solidFill>
              <a:ea typeface="Microsoft YaHei" pitchFamily="34"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03C7612A-5E4A-4DBF-83D8-192E6E9C0BB6}"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23</a:t>
            </a:fld>
            <a:endParaRPr lang="ru-RU" altLang="ru-RU">
              <a:solidFill>
                <a:srgbClr val="000000"/>
              </a:solidFill>
              <a:ea typeface="Microsoft YaHei" pitchFamily="34" charset="-122"/>
            </a:endParaRPr>
          </a:p>
        </p:txBody>
      </p:sp>
      <p:sp>
        <p:nvSpPr>
          <p:cNvPr id="93187" name="Rectangle 1"/>
          <p:cNvSpPr>
            <a:spLocks noGrp="1" noRot="1" noChangeAspect="1" noChangeArrowheads="1" noTextEdit="1"/>
          </p:cNvSpPr>
          <p:nvPr>
            <p:ph type="sldImg"/>
          </p:nvPr>
        </p:nvSpPr>
        <p:spPr>
          <a:solidFill>
            <a:srgbClr val="FFFFFF"/>
          </a:solidFill>
          <a:ln/>
        </p:spPr>
      </p:sp>
      <p:sp>
        <p:nvSpPr>
          <p:cNvPr id="93188"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25 минут с обсуждением</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altLang="ru-RU" sz="1200">
              <a:solidFill>
                <a:srgbClr val="000000"/>
              </a:solidFill>
              <a:ea typeface="Microsoft YaHei" pitchFamily="34" charset="-122"/>
            </a:endParaRPr>
          </a:p>
        </p:txBody>
      </p:sp>
      <p:sp>
        <p:nvSpPr>
          <p:cNvPr id="93189"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27D6201-013E-4A7E-A529-042A0D15A22E}"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23</a:t>
            </a:fld>
            <a:endParaRPr lang="ru-RU" altLang="ru-RU" sz="1200">
              <a:solidFill>
                <a:srgbClr val="000000"/>
              </a:solidFill>
              <a:ea typeface="Microsoft YaHei" pitchFamily="34"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6D4E0A8-0EF7-4702-9D88-D0ACDA2DC61D}"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24</a:t>
            </a:fld>
            <a:endParaRPr lang="ru-RU" altLang="ru-RU">
              <a:solidFill>
                <a:srgbClr val="000000"/>
              </a:solidFill>
              <a:ea typeface="Microsoft YaHei" pitchFamily="34" charset="-122"/>
            </a:endParaRPr>
          </a:p>
        </p:txBody>
      </p:sp>
      <p:sp>
        <p:nvSpPr>
          <p:cNvPr id="11267" name="Rectangle 1"/>
          <p:cNvSpPr>
            <a:spLocks noGrp="1" noRot="1" noChangeAspect="1" noChangeArrowheads="1" noTextEdit="1"/>
          </p:cNvSpPr>
          <p:nvPr>
            <p:ph type="sldImg"/>
          </p:nvPr>
        </p:nvSpPr>
        <p:spPr>
          <a:solidFill>
            <a:srgbClr val="FFFFFF"/>
          </a:solidFill>
          <a:ln/>
        </p:spPr>
      </p:sp>
      <p:sp>
        <p:nvSpPr>
          <p:cNvPr id="11268"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Предложите несколько текстов о задания закрытого типа. Попросите участников выбрать ключевую информацию из данных текстов. Каждая группа работает с материалом по своему виду заданий. Далее взаимообучение.</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Тренеру следует делать ключевые заметки на доске.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Тексты в приложених. Материалы из СИТО, Разработка инструментов оценивания, </a:t>
            </a:r>
            <a:r>
              <a:rPr lang="ru-RU" altLang="ru-RU" sz="1200">
                <a:solidFill>
                  <a:srgbClr val="000000"/>
                </a:solidFill>
                <a:ea typeface="Microsoft YaHei" pitchFamily="34" charset="-122"/>
                <a:cs typeface="Times New Roman" pitchFamily="18" charset="0"/>
              </a:rPr>
              <a:t>Is This a Trick Question?</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ea typeface="Microsoft YaHei" pitchFamily="34" charset="-122"/>
                <a:cs typeface="Times New Roman" pitchFamily="18" charset="0"/>
              </a:rPr>
              <a:t>20 минут</a:t>
            </a:r>
          </a:p>
        </p:txBody>
      </p:sp>
      <p:sp>
        <p:nvSpPr>
          <p:cNvPr id="11269"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8D69B66-F7F2-4DE0-BE28-A0295A4B4436}"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24</a:t>
            </a:fld>
            <a:endParaRPr lang="ru-RU" altLang="ru-RU" sz="1200">
              <a:solidFill>
                <a:srgbClr val="000000"/>
              </a:solidFill>
              <a:ea typeface="Microsoft YaHei" pitchFamily="34"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2ED5FD8-86A9-44DA-8E50-ADF503E3FB53}"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25</a:t>
            </a:fld>
            <a:endParaRPr lang="ru-RU" altLang="ru-RU">
              <a:solidFill>
                <a:srgbClr val="000000"/>
              </a:solidFill>
              <a:ea typeface="Microsoft YaHei" pitchFamily="34" charset="-122"/>
            </a:endParaRPr>
          </a:p>
        </p:txBody>
      </p:sp>
      <p:sp>
        <p:nvSpPr>
          <p:cNvPr id="13315" name="Rectangle 1"/>
          <p:cNvSpPr>
            <a:spLocks noGrp="1" noRot="1" noChangeAspect="1" noChangeArrowheads="1" noTextEdit="1"/>
          </p:cNvSpPr>
          <p:nvPr>
            <p:ph type="sldImg"/>
          </p:nvPr>
        </p:nvSpPr>
        <p:spPr>
          <a:solidFill>
            <a:srgbClr val="FFFFFF"/>
          </a:solidFill>
          <a:ln/>
        </p:spPr>
      </p:sp>
      <p:sp>
        <p:nvSpPr>
          <p:cNvPr id="13316"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Также часто используются задания на правду или ложь, особенно на уроках английского языка (иногда используется True / False / Not given).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Надо определить истинность утверждения.</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Такие задания очень удобны для использования в процессе формативного оценивания, когда необходимо быстро получить информацию об усвоении материала.</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5 минуты</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ru-RU" altLang="ru-RU" sz="1200">
              <a:solidFill>
                <a:srgbClr val="000000"/>
              </a:solidFill>
              <a:ea typeface="Microsoft YaHei" pitchFamily="34" charset="-122"/>
            </a:endParaRPr>
          </a:p>
        </p:txBody>
      </p:sp>
      <p:sp>
        <p:nvSpPr>
          <p:cNvPr id="13317"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D7CFC8B-1218-458B-8342-1E1226F0536C}"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25</a:t>
            </a:fld>
            <a:endParaRPr lang="ru-RU" altLang="ru-RU" sz="1200">
              <a:solidFill>
                <a:srgbClr val="000000"/>
              </a:solidFill>
              <a:ea typeface="Microsoft YaHei" pitchFamily="34"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7B0D116-7813-4FF4-BE7B-4E4382F7D0E7}"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26</a:t>
            </a:fld>
            <a:endParaRPr lang="ru-RU" altLang="ru-RU">
              <a:solidFill>
                <a:srgbClr val="000000"/>
              </a:solidFill>
              <a:ea typeface="Microsoft YaHei" pitchFamily="34" charset="-122"/>
            </a:endParaRPr>
          </a:p>
        </p:txBody>
      </p:sp>
      <p:sp>
        <p:nvSpPr>
          <p:cNvPr id="21507" name="Rectangle 1"/>
          <p:cNvSpPr>
            <a:spLocks noGrp="1" noRot="1" noChangeAspect="1" noChangeArrowheads="1" noTextEdit="1"/>
          </p:cNvSpPr>
          <p:nvPr>
            <p:ph type="sldImg"/>
          </p:nvPr>
        </p:nvSpPr>
        <p:spPr>
          <a:solidFill>
            <a:srgbClr val="FFFFFF"/>
          </a:solidFill>
          <a:ln/>
        </p:spPr>
      </p:sp>
      <p:sp>
        <p:nvSpPr>
          <p:cNvPr id="21508"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Попросите участников вернуться к поставленным целям в начале курса.</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Спросите достигли ли они целей?</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Что им хотелось бы еще изучить.</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Также скажите что все вопросы могут присылать вам. Постараемся на онлайн занятиях и на третьем очном этапе ответить на них.</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ru-RU" altLang="ru-RU" sz="1200">
                <a:solidFill>
                  <a:srgbClr val="000000"/>
                </a:solidFill>
                <a:ea typeface="Microsoft YaHei" pitchFamily="34" charset="-122"/>
              </a:rPr>
              <a:t>Также отметьте, что ко всем заданиям, которые учителя будут составлять, необходимо составить дескрипторы и схемы выставления баллов.</a:t>
            </a:r>
          </a:p>
        </p:txBody>
      </p:sp>
      <p:sp>
        <p:nvSpPr>
          <p:cNvPr id="21509"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D3F0DC9-3D85-410D-BEDD-0319ACCB4650}"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26</a:t>
            </a:fld>
            <a:endParaRPr lang="ru-RU" altLang="ru-RU" sz="1200">
              <a:solidFill>
                <a:srgbClr val="000000"/>
              </a:solidFill>
              <a:ea typeface="Microsoft YaHei" pitchFamily="34" charset="-122"/>
            </a:endParaRPr>
          </a:p>
        </p:txBody>
      </p:sp>
      <p:sp>
        <p:nvSpPr>
          <p:cNvPr id="21510" name="Заметки 1"/>
          <p:cNvSpPr>
            <a:spLocks noGrp="1" noChangeArrowheads="1"/>
          </p:cNvSpPr>
          <p:nvPr>
            <p:ph type="body" idx="1"/>
          </p:nvPr>
        </p:nvSpPr>
        <p:spPr>
          <a:noFill/>
          <a:ln/>
        </p:spPr>
        <p:txBody>
          <a:bodyPr/>
          <a:lstStyle/>
          <a:p>
            <a:pPr marL="342900" indent="-342900">
              <a:buFontTx/>
              <a:buAutoNum type="arabicPeriod"/>
            </a:pPr>
            <a:r>
              <a:rPr lang="kk-KZ" altLang="en-US" i="1" smtClean="0">
                <a:latin typeface="Times New Roman" pitchFamily="18" charset="0"/>
                <a:ea typeface="Calibri" pitchFamily="34" charset="0"/>
                <a:cs typeface="Times New Roman" pitchFamily="18" charset="0"/>
              </a:rPr>
              <a:t>Жабық тапсырмаларға қарағанда, ашық тапсырмалар негізінен барынша субъективті – шындық.</a:t>
            </a:r>
          </a:p>
          <a:p>
            <a:pPr marL="342900" indent="-342900"/>
            <a:r>
              <a:rPr lang="kk-KZ" altLang="en-US" i="1" smtClean="0">
                <a:latin typeface="Times New Roman" pitchFamily="18" charset="0"/>
                <a:ea typeface="Calibri" pitchFamily="34" charset="0"/>
                <a:cs typeface="Times New Roman" pitchFamily="18" charset="0"/>
              </a:rPr>
              <a:t>        Оқушылардың бірдей жауабын әртүрлі сарапшылар әртүрлі бағалауы мүмкін. Мысалы, эссе, бір мұғалімнің өзі оқушының бір жұмысын бірталай уақыт өткеннен кейін басқаша бағалауы мүмкін,  көркем жазуы, ұқыптылығы, тыныс белгілері  т.с.с. жанама түрде бағалауға әсер етуі мүмкін.</a:t>
            </a:r>
          </a:p>
          <a:p>
            <a:pPr marL="342900" indent="-342900"/>
            <a:r>
              <a:rPr lang="kk-KZ" altLang="en-US" i="1" smtClean="0">
                <a:latin typeface="Times New Roman" pitchFamily="18" charset="0"/>
                <a:ea typeface="Calibri" pitchFamily="34" charset="0"/>
                <a:cs typeface="Times New Roman" pitchFamily="18" charset="0"/>
              </a:rPr>
              <a:t>2. Жабық тапсырмаларға қарағанда, ашық тапсырмалар оқушылардан барынша мұқият дайындалуды талап етеді  – ? (анықталмаған).</a:t>
            </a:r>
          </a:p>
          <a:p>
            <a:pPr marL="342900" indent="-342900"/>
            <a:r>
              <a:rPr lang="kk-KZ" altLang="en-US" i="1" smtClean="0">
                <a:latin typeface="Times New Roman" pitchFamily="18" charset="0"/>
                <a:ea typeface="Calibri" pitchFamily="34" charset="0"/>
                <a:cs typeface="Times New Roman" pitchFamily="18" charset="0"/>
              </a:rPr>
              <a:t>     Зерттеу нәтижелері эссе (ашық сұрақтар) оқушылардан барынша мұқият (тіпті басқа да түрдегі) дайындықты талап ететінін анықтамаған.</a:t>
            </a:r>
          </a:p>
          <a:p>
            <a:pPr marL="342900" indent="-342900"/>
            <a:r>
              <a:rPr lang="kk-KZ" altLang="en-US" i="1" smtClean="0">
                <a:latin typeface="Times New Roman" pitchFamily="18" charset="0"/>
                <a:ea typeface="Calibri" pitchFamily="34" charset="0"/>
                <a:cs typeface="Times New Roman" pitchFamily="18" charset="0"/>
              </a:rPr>
              <a:t>3. Ашық және жабық тапсырмалар бір контентті және тура сол контентті немесе дағдыны өлшеу үшін қолданылуы мүмкін   – шындық.</a:t>
            </a:r>
            <a:endParaRPr lang="kk-KZ" altLang="en-US" smtClean="0">
              <a:latin typeface="Calibri" pitchFamily="34" charset="0"/>
              <a:ea typeface="Calibri" pitchFamily="34" charset="0"/>
              <a:cs typeface="Times New Roman" pitchFamily="18" charset="0"/>
            </a:endParaRPr>
          </a:p>
          <a:p>
            <a:pPr marL="342900" indent="-342900"/>
            <a:r>
              <a:rPr lang="kk-KZ" altLang="en-US" smtClean="0">
                <a:latin typeface="Calibri" pitchFamily="34" charset="0"/>
                <a:ea typeface="Calibri" pitchFamily="34" charset="0"/>
                <a:cs typeface="Times New Roman" pitchFamily="18" charset="0"/>
              </a:rPr>
              <a:t>      Тапсырманың екі түрі де бірдей мазмұн мен/немесе оқу мақсатын өлшей алады. Зерттеулер студенттердің бір мазмұнды қамтитын осындай тапсырмалардың екі түріне де бірдей жауап беретінін көрсетеді.</a:t>
            </a:r>
          </a:p>
          <a:p>
            <a:pPr marL="342900" indent="-342900"/>
            <a:r>
              <a:rPr lang="kk-KZ" altLang="en-US" smtClean="0">
                <a:latin typeface="Calibri" pitchFamily="34" charset="0"/>
                <a:ea typeface="Calibri" pitchFamily="34" charset="0"/>
                <a:cs typeface="Times New Roman" pitchFamily="18" charset="0"/>
              </a:rPr>
              <a:t>4. </a:t>
            </a:r>
            <a:r>
              <a:rPr lang="kk-KZ" altLang="en-US" i="1" smtClean="0">
                <a:latin typeface="Times New Roman" pitchFamily="18" charset="0"/>
                <a:ea typeface="Calibri" pitchFamily="34" charset="0"/>
                <a:cs typeface="Times New Roman" pitchFamily="18" charset="0"/>
              </a:rPr>
              <a:t>Ашық тапсырмаларға немесе эссеге қарағанда, жабық тапсырмалар оқушылардың жауапты табуына мүмкіндік береді – ? (анықталмаған).</a:t>
            </a:r>
          </a:p>
          <a:p>
            <a:pPr marL="342900" indent="-342900"/>
            <a:r>
              <a:rPr lang="kk-KZ" altLang="en-US" smtClean="0">
                <a:latin typeface="Calibri" pitchFamily="34" charset="0"/>
                <a:ea typeface="Calibri" pitchFamily="34" charset="0"/>
                <a:cs typeface="Times New Roman" pitchFamily="18" charset="0"/>
              </a:rPr>
              <a:t>      Тапсырманың екі түрінде де жауабын табу мүмкіндігі бар. </a:t>
            </a:r>
            <a:r>
              <a:rPr lang="kk-KZ" altLang="en-US" smtClean="0"/>
              <a:t>Көп таңдауы бар, шындықты анықтау, салыстыру тапсырмаларының жауаптары табылуы мүмкін, дегенмен ашық түрдегі тапсырмалар және эссе жақсы жазылған ойдан шығару (блеф) арқылы орындалуы мүмкін. </a:t>
            </a:r>
          </a:p>
          <a:p>
            <a:pPr marL="342900" indent="-342900"/>
            <a:r>
              <a:rPr lang="kk-KZ" altLang="en-US" smtClean="0">
                <a:latin typeface="Calibri" pitchFamily="34" charset="0"/>
                <a:cs typeface="Calibri" pitchFamily="34" charset="0"/>
              </a:rPr>
              <a:t>5. </a:t>
            </a:r>
            <a:r>
              <a:rPr lang="kk-KZ" altLang="en-US" i="1" smtClean="0">
                <a:latin typeface="Times New Roman" pitchFamily="18" charset="0"/>
                <a:cs typeface="Calibri" pitchFamily="34" charset="0"/>
              </a:rPr>
              <a:t>Ашық сұрақтардан тұратын бақылау жұмысы тексерілетін материалдың көлемін шектейді – шындық.</a:t>
            </a:r>
            <a:endParaRPr lang="kk-KZ" altLang="en-US" smtClean="0">
              <a:latin typeface="Calibri" pitchFamily="34" charset="0"/>
              <a:cs typeface="Calibri" pitchFamily="34" charset="0"/>
            </a:endParaRPr>
          </a:p>
          <a:p>
            <a:pPr marL="342900" indent="-342900"/>
            <a:r>
              <a:rPr lang="kk-KZ" altLang="en-US" smtClean="0">
                <a:latin typeface="Calibri" pitchFamily="34" charset="0"/>
                <a:cs typeface="Calibri" pitchFamily="34" charset="0"/>
              </a:rPr>
              <a:t>       Ашық сұраққа жауап беруге кететін уақытқа байланысты тексеру жұмысына қолданатын мұндай тапсырманың саны аз болады. Оған жұмсалатын уақыт ішінде  көп таңдауы бар жабық тапсырмалар арқылы көп оқу мақсатын қамтуға да болады.</a:t>
            </a:r>
          </a:p>
          <a:p>
            <a:pPr marL="342900" indent="-342900"/>
            <a:r>
              <a:rPr lang="kk-KZ" altLang="en-US" i="1" smtClean="0">
                <a:latin typeface="Times New Roman" pitchFamily="18" charset="0"/>
                <a:cs typeface="Calibri" pitchFamily="34" charset="0"/>
              </a:rPr>
              <a:t>6. Жабық тапсырмаларға қарағанда, ашық тапсырмалар жазбаша дағдыларды талап етеді – шындық.</a:t>
            </a:r>
          </a:p>
          <a:p>
            <a:pPr marL="342900" indent="-342900"/>
            <a:r>
              <a:rPr lang="kk-KZ" altLang="en-US" i="1" smtClean="0">
                <a:latin typeface="Times New Roman" pitchFamily="18" charset="0"/>
                <a:cs typeface="Calibri" pitchFamily="34" charset="0"/>
              </a:rPr>
              <a:t>       Жазбаша жауап беру (жазылым) дағдысы  оқушыларға ашық сұраққа жауап беру арқылы өз ойын жеткізу қабілетіне ықпал етеді. </a:t>
            </a:r>
            <a:r>
              <a:rPr lang="kk-KZ" altLang="en-US" smtClean="0"/>
              <a:t>Сондықтан жазылым дағдысы жақсы дамыған студенттердің ондай қолынан келмейтін оқушылар алдында артықшылықтары болады. </a:t>
            </a:r>
          </a:p>
          <a:p>
            <a:pPr marL="342900" indent="-342900"/>
            <a:r>
              <a:rPr lang="kk-KZ" altLang="en-US" i="1" smtClean="0">
                <a:latin typeface="Times New Roman" pitchFamily="18" charset="0"/>
                <a:cs typeface="Calibri" pitchFamily="34" charset="0"/>
              </a:rPr>
              <a:t>7. Эссе оқушыларды жазуға үйретеді – жалған.</a:t>
            </a:r>
            <a:endParaRPr lang="kk-KZ" altLang="en-US" smtClean="0">
              <a:latin typeface="Calibri" pitchFamily="34" charset="0"/>
              <a:cs typeface="Calibri" pitchFamily="34" charset="0"/>
            </a:endParaRPr>
          </a:p>
          <a:p>
            <a:pPr marL="342900" indent="-342900"/>
            <a:r>
              <a:rPr lang="kk-KZ" altLang="en-US" smtClean="0">
                <a:latin typeface="Calibri" pitchFamily="34" charset="0"/>
                <a:cs typeface="Calibri" pitchFamily="34" charset="0"/>
              </a:rPr>
              <a:t>       Эссе оқушыларды жазуға үйретпейді, бірақ ол жазу арқылы өз  ойын білдіру мүмкіндігінің маңызын көрсете алады.</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round/>
          </a:ln>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3DC99C2F-67B2-41BE-A2D0-B03FC6006800}" type="slidenum">
              <a:rPr lang="ru-RU" altLang="ru-RU">
                <a:solidFill>
                  <a:srgbClr val="000000"/>
                </a:solidFill>
                <a:ea typeface="Microsoft YaHei" pitchFamily="34" charset="-122"/>
              </a:rPr>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27</a:t>
            </a:fld>
            <a:endParaRPr lang="ru-RU" altLang="ru-RU">
              <a:solidFill>
                <a:srgbClr val="000000"/>
              </a:solidFill>
              <a:ea typeface="Microsoft YaHei" pitchFamily="34" charset="-122"/>
            </a:endParaRPr>
          </a:p>
        </p:txBody>
      </p:sp>
      <p:sp>
        <p:nvSpPr>
          <p:cNvPr id="12291" name="Rectangle 1"/>
          <p:cNvSpPr>
            <a:spLocks noGrp="1" noRot="1" noChangeAspect="1" noChangeArrowheads="1" noTextEdit="1"/>
          </p:cNvSpPr>
          <p:nvPr>
            <p:ph type="sldImg"/>
          </p:nvPr>
        </p:nvSpPr>
        <p:spPr>
          <a:solidFill>
            <a:srgbClr val="FFFFFF"/>
          </a:solidFill>
          <a:ln/>
        </p:spPr>
      </p:sp>
      <p:sp>
        <p:nvSpPr>
          <p:cNvPr id="12292" name="Text Box 2"/>
          <p:cNvSpPr txBox="1">
            <a:spLocks noChangeArrowheads="1"/>
          </p:cNvSpPr>
          <p:nvPr/>
        </p:nvSpPr>
        <p:spPr bwMode="auto">
          <a:xfrm>
            <a:off x="685800" y="4344025"/>
            <a:ext cx="5486400" cy="4114488"/>
          </a:xfrm>
          <a:prstGeom prst="rect">
            <a:avLst/>
          </a:prstGeom>
          <a:noFill/>
          <a:ln w="9525">
            <a:noFill/>
            <a:round/>
            <a:headEnd/>
            <a:tailEnd/>
          </a:ln>
        </p:spPr>
        <p:txBody>
          <a:bodyPr/>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Предложите несколько текстов о задания закрытого типа. Попросите участников выбрать ключевую информацию из данных текстов. Каждая группа работает с материалом по своему виду заданий. Далее взаимообучение.</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Тренеру следует делать ключевые заметки на доске.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latin typeface="Times New Roman" pitchFamily="18" charset="0"/>
                <a:ea typeface="Microsoft YaHei" pitchFamily="34" charset="-122"/>
                <a:cs typeface="Times New Roman" pitchFamily="18" charset="0"/>
              </a:rPr>
              <a:t>Тексты в приложених. Материалы из СИТО, Разработка инструментов оценивания, </a:t>
            </a:r>
            <a:r>
              <a:rPr lang="ru-RU" altLang="ru-RU" sz="1200">
                <a:solidFill>
                  <a:srgbClr val="000000"/>
                </a:solidFill>
                <a:ea typeface="Microsoft YaHei" pitchFamily="34" charset="-122"/>
                <a:cs typeface="Times New Roman" pitchFamily="18" charset="0"/>
              </a:rPr>
              <a:t>Is This a Trick Question?</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kk-KZ" altLang="ru-RU" sz="1200">
                <a:solidFill>
                  <a:srgbClr val="000000"/>
                </a:solidFill>
                <a:ea typeface="Microsoft YaHei" pitchFamily="34" charset="-122"/>
                <a:cs typeface="Times New Roman" pitchFamily="18" charset="0"/>
              </a:rPr>
              <a:t>20 минут</a:t>
            </a:r>
          </a:p>
        </p:txBody>
      </p:sp>
      <p:sp>
        <p:nvSpPr>
          <p:cNvPr id="12293" name="Text Box 3"/>
          <p:cNvSpPr txBox="1">
            <a:spLocks noChangeArrowheads="1"/>
          </p:cNvSpPr>
          <p:nvPr/>
        </p:nvSpPr>
        <p:spPr bwMode="auto">
          <a:xfrm>
            <a:off x="3884613" y="8684926"/>
            <a:ext cx="2971800" cy="457513"/>
          </a:xfrm>
          <a:prstGeom prst="rect">
            <a:avLst/>
          </a:prstGeom>
          <a:noFill/>
          <a:ln w="9525">
            <a:noFill/>
            <a:round/>
            <a:headEnd/>
            <a:tailEnd/>
          </a:ln>
        </p:spPr>
        <p:txBody>
          <a:bodyPr lIns="90000" tIns="46800" rIns="90000" bIns="46800" anchor="b"/>
          <a:lstStyle/>
          <a:p>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A4A656D-56E5-4623-959D-D6B08D5F923B}" type="slidenum">
              <a:rPr lang="ru-RU" altLang="ru-RU" sz="1200">
                <a:solidFill>
                  <a:srgbClr val="000000"/>
                </a:solidFill>
                <a:ea typeface="Microsoft YaHei" pitchFamily="34" charset="-122"/>
              </a:rPr>
              <a:pPr algn="r" eaLnBrk="1" hangingPunct="1">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27</a:t>
            </a:fld>
            <a:endParaRPr lang="ru-RU" altLang="ru-RU" sz="1200">
              <a:solidFill>
                <a:srgbClr val="000000"/>
              </a:solidFill>
              <a:ea typeface="Microsoft YaHei" pitchFamily="34"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Образ слайда 1"/>
          <p:cNvSpPr>
            <a:spLocks noGrp="1" noRot="1" noChangeAspect="1" noChangeArrowheads="1" noTextEdit="1"/>
          </p:cNvSpPr>
          <p:nvPr>
            <p:ph type="sldImg"/>
          </p:nvPr>
        </p:nvSpPr>
        <p:spPr>
          <a:ln/>
        </p:spPr>
      </p:sp>
      <p:sp>
        <p:nvSpPr>
          <p:cNvPr id="21507" name="Заметки 2"/>
          <p:cNvSpPr>
            <a:spLocks noGrp="1"/>
          </p:cNvSpPr>
          <p:nvPr>
            <p:ph type="body" idx="1"/>
          </p:nvPr>
        </p:nvSpPr>
        <p:spPr>
          <a:noFill/>
          <a:ln/>
        </p:spPr>
        <p:txBody>
          <a:bodyPr/>
          <a:lstStyle/>
          <a:p>
            <a:endParaRPr lang="ru-RU" altLang="ru-RU" smtClean="0">
              <a:latin typeface="Times New Roman" pitchFamily="18" charset="0"/>
            </a:endParaRPr>
          </a:p>
          <a:p>
            <a:r>
              <a:rPr lang="ru-RU" altLang="ru-RU" smtClean="0">
                <a:latin typeface="Times New Roman" pitchFamily="18" charset="0"/>
              </a:rPr>
              <a:t>Қысқа жауапты талап ететін тапсырма. </a:t>
            </a:r>
          </a:p>
          <a:p>
            <a:r>
              <a:rPr lang="ru-RU" altLang="ru-RU" smtClean="0">
                <a:latin typeface="Times New Roman" pitchFamily="18" charset="0"/>
              </a:rPr>
              <a:t>Осындай түрдегі тапсырмаға бір сөзбен немесе қысқа түрде жауап беру керек.</a:t>
            </a:r>
          </a:p>
          <a:p>
            <a:r>
              <a:rPr lang="kk-KZ" altLang="ru-RU" smtClean="0">
                <a:latin typeface="Times New Roman" pitchFamily="18" charset="0"/>
              </a:rPr>
              <a:t>5 минут</a:t>
            </a:r>
            <a:endParaRPr lang="ru-RU" altLang="ru-RU" smtClean="0">
              <a:latin typeface="Times New Roman" pitchFamily="18" charset="0"/>
            </a:endParaRPr>
          </a:p>
          <a:p>
            <a:endParaRPr lang="ru-RU" altLang="ru-RU" smtClean="0">
              <a:latin typeface="Times New Roman" pitchFamily="18" charset="0"/>
            </a:endParaRPr>
          </a:p>
        </p:txBody>
      </p:sp>
      <p:sp>
        <p:nvSpPr>
          <p:cNvPr id="21508" name="Номер слайда 3"/>
          <p:cNvSpPr>
            <a:spLocks noGrp="1"/>
          </p:cNvSpPr>
          <p:nvPr>
            <p:ph type="sldNum" sz="quarter" idx="5"/>
          </p:nvPr>
        </p:nvSpPr>
        <p:spPr>
          <a:noFill/>
        </p:spPr>
        <p:txBody>
          <a:bodyPr/>
          <a:lstStyle/>
          <a:p>
            <a:pP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1535DD5D-B8D2-4C96-8C08-A9DD0FC57B93}" type="slidenum">
              <a:rPr lang="en-US" altLang="en-US">
                <a:solidFill>
                  <a:srgbClr val="000000"/>
                </a:solidFill>
                <a:ea typeface="Microsoft YaHei" pitchFamily="34" charset="-122"/>
                <a:cs typeface="Segoe UI" pitchFamily="34" charset="0"/>
              </a:rPr>
              <a:pP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29</a:t>
            </a:fld>
            <a:endParaRPr lang="en-US" altLang="en-US">
              <a:solidFill>
                <a:srgbClr val="000000"/>
              </a:solidFill>
              <a:ea typeface="Microsoft YaHei" pitchFamily="34" charset="-122"/>
              <a:cs typeface="Segoe U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ChangeArrowheads="1" noTextEdit="1"/>
          </p:cNvSpPr>
          <p:nvPr>
            <p:ph type="sldImg"/>
          </p:nvPr>
        </p:nvSpPr>
        <p:spPr>
          <a:ln/>
        </p:spPr>
      </p:sp>
      <p:sp>
        <p:nvSpPr>
          <p:cNvPr id="29699" name="Заметки 2"/>
          <p:cNvSpPr>
            <a:spLocks noGrp="1"/>
          </p:cNvSpPr>
          <p:nvPr>
            <p:ph type="body" idx="1"/>
          </p:nvPr>
        </p:nvSpPr>
        <p:spPr>
          <a:noFill/>
          <a:ln/>
        </p:spPr>
        <p:txBody>
          <a:bodyPr/>
          <a:lstStyle/>
          <a:p>
            <a:endParaRPr lang="ru-RU" altLang="ru-RU" smtClean="0"/>
          </a:p>
        </p:txBody>
      </p:sp>
      <p:sp>
        <p:nvSpPr>
          <p:cNvPr id="29700" name="Номер слайда 3"/>
          <p:cNvSpPr>
            <a:spLocks noGrp="1"/>
          </p:cNvSpPr>
          <p:nvPr>
            <p:ph type="sldNum" sz="quarter" idx="5"/>
          </p:nvPr>
        </p:nvSpPr>
        <p:spPr>
          <a:noFill/>
        </p:spPr>
        <p:txBody>
          <a:bodyPr/>
          <a:lstStyle/>
          <a:p>
            <a:fld id="{A4F02C72-D534-488E-BB66-A28594DFC867}" type="slidenum">
              <a:rPr lang="en-US" altLang="ru-RU">
                <a:solidFill>
                  <a:srgbClr val="000000"/>
                </a:solidFill>
              </a:rPr>
              <a:pPr/>
              <a:t>30</a:t>
            </a:fld>
            <a:endParaRPr lang="en-US" altLang="ru-RU">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Образ слайда 1"/>
          <p:cNvSpPr>
            <a:spLocks noGrp="1" noRot="1" noChangeAspect="1" noChangeArrowheads="1" noTextEdit="1"/>
          </p:cNvSpPr>
          <p:nvPr>
            <p:ph type="sldImg"/>
          </p:nvPr>
        </p:nvSpPr>
        <p:spPr>
          <a:ln/>
        </p:spPr>
      </p:sp>
      <p:sp>
        <p:nvSpPr>
          <p:cNvPr id="17411" name="Заметки 2"/>
          <p:cNvSpPr>
            <a:spLocks noGrp="1"/>
          </p:cNvSpPr>
          <p:nvPr>
            <p:ph type="body" idx="1"/>
          </p:nvPr>
        </p:nvSpPr>
        <p:spPr>
          <a:noFill/>
          <a:ln/>
        </p:spPr>
        <p:txBody>
          <a:bodyPr/>
          <a:lstStyle/>
          <a:p>
            <a:endParaRPr lang="ru-RU" altLang="ru-RU" smtClean="0"/>
          </a:p>
        </p:txBody>
      </p:sp>
      <p:sp>
        <p:nvSpPr>
          <p:cNvPr id="17412" name="Номер слайда 3"/>
          <p:cNvSpPr>
            <a:spLocks noGrp="1"/>
          </p:cNvSpPr>
          <p:nvPr>
            <p:ph type="sldNum" sz="quarter" idx="5"/>
          </p:nvPr>
        </p:nvSpPr>
        <p:spPr>
          <a:noFill/>
        </p:spPr>
        <p:txBody>
          <a:bodyPr/>
          <a:lstStyle/>
          <a:p>
            <a:fld id="{858F783A-15B2-4DED-8AFF-5F631E60527A}" type="slidenum">
              <a:rPr lang="en-US" altLang="en-US"/>
              <a:pPr/>
              <a:t>31</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Образ слайда 1"/>
          <p:cNvSpPr>
            <a:spLocks noGrp="1" noRot="1" noChangeAspect="1" noChangeArrowheads="1" noTextEdit="1"/>
          </p:cNvSpPr>
          <p:nvPr>
            <p:ph type="sldImg"/>
          </p:nvPr>
        </p:nvSpPr>
        <p:spPr>
          <a:ln/>
        </p:spPr>
      </p:sp>
      <p:sp>
        <p:nvSpPr>
          <p:cNvPr id="21507" name="Заметки 2"/>
          <p:cNvSpPr>
            <a:spLocks noGrp="1"/>
          </p:cNvSpPr>
          <p:nvPr>
            <p:ph type="body" idx="1"/>
          </p:nvPr>
        </p:nvSpPr>
        <p:spPr>
          <a:noFill/>
          <a:ln/>
        </p:spPr>
        <p:txBody>
          <a:bodyPr/>
          <a:lstStyle/>
          <a:p>
            <a:endParaRPr lang="kk-KZ" altLang="ru-RU" smtClean="0">
              <a:latin typeface="Times New Roman" pitchFamily="18" charset="0"/>
              <a:cs typeface="Times New Roman" pitchFamily="18" charset="0"/>
            </a:endParaRPr>
          </a:p>
        </p:txBody>
      </p:sp>
      <p:sp>
        <p:nvSpPr>
          <p:cNvPr id="21508" name="Номер слайда 3"/>
          <p:cNvSpPr>
            <a:spLocks noGrp="1"/>
          </p:cNvSpPr>
          <p:nvPr>
            <p:ph type="sldNum" sz="quarter" idx="5"/>
          </p:nvPr>
        </p:nvSpPr>
        <p:spPr>
          <a:noFill/>
        </p:spPr>
        <p:txBody>
          <a:bodyPr/>
          <a:lstStyle/>
          <a:p>
            <a:fld id="{C407A3AF-6AF2-4F8B-8616-387B625C712D}" type="slidenum">
              <a:rPr lang="en-US" altLang="en-US"/>
              <a:pPr/>
              <a:t>32</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Образ слайда 1"/>
          <p:cNvSpPr>
            <a:spLocks noGrp="1" noRot="1" noChangeAspect="1" noChangeArrowheads="1" noTextEdit="1"/>
          </p:cNvSpPr>
          <p:nvPr>
            <p:ph type="sldImg"/>
          </p:nvPr>
        </p:nvSpPr>
        <p:spPr>
          <a:ln/>
        </p:spPr>
      </p:sp>
      <p:sp>
        <p:nvSpPr>
          <p:cNvPr id="21507" name="Заметки 2">
            <a:extLst>
              <a:ext uri="{FF2B5EF4-FFF2-40B4-BE49-F238E27FC236}">
                <a16:creationId xmlns:a16="http://schemas.microsoft.com/office/drawing/2014/main" xmlns="" id="{6B3B2E2F-A633-474C-9E9C-68A7A445599B}"/>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kk-KZ" altLang="ru-RU" dirty="0">
                <a:latin typeface="Times New Roman" panose="02020603050405020304" pitchFamily="18" charset="0"/>
                <a:cs typeface="Times New Roman" panose="02020603050405020304" pitchFamily="18" charset="0"/>
              </a:rPr>
              <a:t>1.  Сұрақ оқушылар не жазатынын анық біліп түсінуі үшін нақты да түсінікті болуы керек. </a:t>
            </a:r>
          </a:p>
          <a:p>
            <a:pPr marL="342900" indent="-342900">
              <a:buFontTx/>
              <a:buAutoNum type="arabicPeriod" startAt="2"/>
              <a:defRPr/>
            </a:pPr>
            <a:r>
              <a:rPr lang="kk-KZ" altLang="ru-RU" dirty="0">
                <a:latin typeface="Times New Roman" panose="02020603050405020304" pitchFamily="18" charset="0"/>
                <a:cs typeface="Times New Roman" panose="02020603050405020304" pitchFamily="18" charset="0"/>
              </a:rPr>
              <a:t>Оқушылардың неше сөз/сөйлем/парақ/параграф жазатынын анықтап беріңіз. Өйтпеген жағдайда біреуі 5 сөйлем, басқа біреуі 50 сөйлем жазуы мүмкін. </a:t>
            </a:r>
          </a:p>
          <a:p>
            <a:pPr marL="342900" indent="-342900">
              <a:buFontTx/>
              <a:buAutoNum type="arabicPeriod" startAt="2"/>
              <a:defRPr/>
            </a:pPr>
            <a:r>
              <a:rPr lang="kk-KZ" altLang="ru-RU" dirty="0">
                <a:latin typeface="Times New Roman" panose="02020603050405020304" pitchFamily="18" charset="0"/>
                <a:cs typeface="Times New Roman" panose="02020603050405020304" pitchFamily="18" charset="0"/>
              </a:rPr>
              <a:t>Мысалы, егер бір оқушы 3 түйінді сұрақты басшылыққа алып жазса, екінші оқушы 10 сұрақтың 5-ін қарастыруы мүмкін. Бұл бірінші оқушының ол сияқты жаза алмайтынын білдірмейді, ол тақырыпты тереңірек ашуы да мүмкін, бірақ ол асықпай, жәй жазуы мүмкін. Басқаша айтқанда, эсседе көп сұрақ қарастырылса, оқушыларды жақсы және орташа (төмен) деп бөлу қиын, сонымен қатар бұл нәтиженің сенімділігіне де әсер етеді (келесі жолы олар бұдан да жақсы немесе нашар жазуы мүмкін)</a:t>
            </a:r>
          </a:p>
          <a:p>
            <a:pPr>
              <a:defRPr/>
            </a:pPr>
            <a:r>
              <a:rPr lang="kk-KZ" altLang="ru-RU" dirty="0">
                <a:latin typeface="Times New Roman" panose="02020603050405020304" pitchFamily="18" charset="0"/>
                <a:cs typeface="Times New Roman" panose="02020603050405020304" pitchFamily="18" charset="0"/>
              </a:rPr>
              <a:t>4. Мұғалім оқушылардың қандай білім көрсететінін шамалап білуі керек. Эссені жоғары деңгейде жазудың дәлелдемесі қандай, ал төмен деңгейде  жазу дәлелдемесі ше? </a:t>
            </a:r>
          </a:p>
          <a:p>
            <a:pPr>
              <a:defRPr/>
            </a:pPr>
            <a:r>
              <a:rPr lang="kk-KZ" altLang="ru-RU" dirty="0">
                <a:latin typeface="Times New Roman" panose="02020603050405020304" pitchFamily="18" charset="0"/>
                <a:cs typeface="Times New Roman" panose="02020603050405020304" pitchFamily="18" charset="0"/>
              </a:rPr>
              <a:t>5. Бағалауда не қолданылады? Сараптамалық әдіс (балл қою)  –  сіз  алдын ала балл не үшін қойылатынын ойластырасыз, тұтастық моделі  (ранжирлеу) – балл қою немесе жұмысты ранжирлеу барлық эссені оқып шықаннан кейін жасалады және салыстыру негізінде жұмыс бағаланады.</a:t>
            </a:r>
          </a:p>
          <a:p>
            <a:pPr>
              <a:defRPr/>
            </a:pPr>
            <a:r>
              <a:rPr lang="kk-KZ" altLang="ru-RU" dirty="0">
                <a:latin typeface="Times New Roman" panose="02020603050405020304" pitchFamily="18" charset="0"/>
                <a:cs typeface="Times New Roman" panose="02020603050405020304" pitchFamily="18" charset="0"/>
              </a:rPr>
              <a:t>6. Эссе нәтижесінің валидтілігі оқушылардың эссе жаза білуіне байланысты. Оқушыларға эссені қалай жазу керек, оның құрылымы қандай болу керек, олардан не күтесіз – осы туралы айтуға уақыт бөліңіз.</a:t>
            </a:r>
          </a:p>
          <a:p>
            <a:pPr>
              <a:defRPr/>
            </a:pPr>
            <a:r>
              <a:rPr lang="kk-KZ" altLang="ru-RU" dirty="0">
                <a:latin typeface="Times New Roman" panose="02020603050405020304" pitchFamily="18" charset="0"/>
                <a:cs typeface="Times New Roman" panose="02020603050405020304" pitchFamily="18" charset="0"/>
              </a:rPr>
              <a:t>10 минут</a:t>
            </a:r>
          </a:p>
          <a:p>
            <a:pPr>
              <a:defRPr/>
            </a:pPr>
            <a:endParaRPr lang="kk-KZ" altLang="ru-RU" dirty="0">
              <a:latin typeface="Times New Roman" panose="02020603050405020304" pitchFamily="18" charset="0"/>
              <a:cs typeface="Times New Roman" panose="02020603050405020304" pitchFamily="18" charset="0"/>
            </a:endParaRPr>
          </a:p>
        </p:txBody>
      </p:sp>
      <p:sp>
        <p:nvSpPr>
          <p:cNvPr id="23556" name="Номер слайда 3"/>
          <p:cNvSpPr>
            <a:spLocks noGrp="1"/>
          </p:cNvSpPr>
          <p:nvPr>
            <p:ph type="sldNum" sz="quarter" idx="5"/>
          </p:nvPr>
        </p:nvSpPr>
        <p:spPr>
          <a:noFill/>
        </p:spPr>
        <p:txBody>
          <a:bodyPr/>
          <a:lstStyle/>
          <a:p>
            <a:fld id="{A5B65B33-0D36-41F7-948F-F5024ADCE9A1}" type="slidenum">
              <a:rPr lang="en-US" altLang="en-US"/>
              <a:pPr/>
              <a:t>33</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87062C3-277E-49F1-ADF2-E150F9E39145}" type="datetimeFigureOut">
              <a:rPr lang="ru-RU" smtClean="0"/>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87062C3-277E-49F1-ADF2-E150F9E39145}" type="datetimeFigureOut">
              <a:rPr lang="ru-RU" smtClean="0"/>
              <a:t>11.11.2020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87062C3-277E-49F1-ADF2-E150F9E39145}" type="datetimeFigureOut">
              <a:rPr lang="ru-RU" smtClean="0"/>
              <a:t>11.11.2020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87062C3-277E-49F1-ADF2-E150F9E39145}" type="datetimeFigureOut">
              <a:rPr lang="ru-RU" smtClean="0"/>
              <a:t>11.11.2020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87062C3-277E-49F1-ADF2-E150F9E39145}" type="datetimeFigureOut">
              <a:rPr lang="ru-RU" smtClean="0"/>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87062C3-277E-49F1-ADF2-E150F9E39145}" type="datetimeFigureOut">
              <a:rPr lang="ru-RU" smtClean="0"/>
              <a:t>11.11.2020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325735B-DCC0-474D-A9E6-206356DC0A3B}"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7062C3-277E-49F1-ADF2-E150F9E39145}" type="datetimeFigureOut">
              <a:rPr lang="ru-RU" smtClean="0"/>
              <a:t>11.11.2020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25735B-DCC0-474D-A9E6-206356DC0A3B}"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29.png"/><Relationship Id="rId5" Type="http://schemas.microsoft.com/office/2007/relationships/hdphoto" Target="../media/hdphoto3.wdp"/><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5510830" y="2060848"/>
            <a:ext cx="3613122" cy="3204134"/>
          </a:xfrm>
          <a:prstGeom prst="rect">
            <a:avLst/>
          </a:prstGeom>
        </p:spPr>
        <p:txBody>
          <a:bodyPr vert="horz" lIns="91440" tIns="45720" rIns="91440" bIns="45720" rtlCol="0" anchor="b">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err="1" smtClean="0">
                <a:latin typeface="Times New Roman" panose="02020603050405020304" pitchFamily="18" charset="0"/>
                <a:cs typeface="Times New Roman" panose="02020603050405020304" pitchFamily="18" charset="0"/>
              </a:rPr>
              <a:t>Тәжірибе</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алмасу</a:t>
            </a:r>
            <a:r>
              <a:rPr lang="en-US" b="1" dirty="0" smtClean="0">
                <a:latin typeface="Times New Roman" panose="02020603050405020304" pitchFamily="18" charset="0"/>
                <a:cs typeface="Times New Roman" panose="02020603050405020304" pitchFamily="18" charset="0"/>
              </a:rPr>
              <a:t> </a:t>
            </a:r>
            <a:r>
              <a:rPr lang="kk-KZ" b="1" dirty="0" smtClean="0">
                <a:latin typeface="Times New Roman" panose="02020603050405020304" pitchFamily="18" charset="0"/>
                <a:cs typeface="Times New Roman" panose="02020603050405020304" pitchFamily="18" charset="0"/>
              </a:rPr>
              <a:t/>
            </a:r>
            <a:br>
              <a:rPr lang="kk-KZ" b="1" dirty="0" smtClean="0">
                <a:latin typeface="Times New Roman" panose="02020603050405020304" pitchFamily="18" charset="0"/>
                <a:cs typeface="Times New Roman" panose="02020603050405020304" pitchFamily="18" charset="0"/>
              </a:rPr>
            </a:br>
            <a:r>
              <a:rPr lang="en-US" b="1" dirty="0" err="1" smtClean="0">
                <a:latin typeface="Times New Roman" panose="02020603050405020304" pitchFamily="18" charset="0"/>
                <a:cs typeface="Times New Roman" panose="02020603050405020304" pitchFamily="18" charset="0"/>
              </a:rPr>
              <a:t>алаңына</a:t>
            </a:r>
            <a:r>
              <a:rPr lang="en-US" b="1" dirty="0" smtClean="0">
                <a:latin typeface="Times New Roman" panose="02020603050405020304" pitchFamily="18" charset="0"/>
                <a:cs typeface="Times New Roman" panose="02020603050405020304" pitchFamily="18" charset="0"/>
              </a:rPr>
              <a:t> </a:t>
            </a:r>
            <a:br>
              <a:rPr lang="en-US" b="1" dirty="0" smtClean="0">
                <a:latin typeface="Times New Roman" panose="02020603050405020304" pitchFamily="18" charset="0"/>
                <a:cs typeface="Times New Roman" panose="02020603050405020304" pitchFamily="18" charset="0"/>
              </a:rPr>
            </a:br>
            <a:r>
              <a:rPr lang="en-US" b="1" dirty="0" err="1" smtClean="0">
                <a:latin typeface="Times New Roman" panose="02020603050405020304" pitchFamily="18" charset="0"/>
                <a:cs typeface="Times New Roman" panose="02020603050405020304" pitchFamily="18" charset="0"/>
              </a:rPr>
              <a:t>қош</a:t>
            </a:r>
            <a:r>
              <a:rPr lang="kk-KZ"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келдіңіздер</a:t>
            </a:r>
            <a:r>
              <a:rPr lang="en-US" b="1"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pic>
        <p:nvPicPr>
          <p:cNvPr id="1028" name="Picture 4" descr="https://st3.depositphotos.com/8616970/16665/v/1600/depositphotos_166653856-stock-illustration-search-engine-optimization-seo-service.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7316" t="19395" r="7021" b="13328"/>
          <a:stretch/>
        </p:blipFill>
        <p:spPr bwMode="auto">
          <a:xfrm>
            <a:off x="0" y="-474"/>
            <a:ext cx="5580112" cy="6858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864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Номер слайда 4"/>
          <p:cNvSpPr>
            <a:spLocks noGrp="1"/>
          </p:cNvSpPr>
          <p:nvPr>
            <p:ph type="sldNum" sz="quarter" idx="12"/>
          </p:nvPr>
        </p:nvSpPr>
        <p:spPr>
          <a:noFill/>
        </p:spPr>
        <p:txBody>
          <a:bodyPr/>
          <a:lstStyle/>
          <a:p>
            <a:fld id="{E8F56B89-FACB-433E-83F3-25B01E5AF41A}" type="slidenum">
              <a:rPr lang="en-US" altLang="en-US"/>
              <a:pPr/>
              <a:t>2</a:t>
            </a:fld>
            <a:endParaRPr lang="en-US" altLang="en-US" dirty="0"/>
          </a:p>
        </p:txBody>
      </p:sp>
      <p:sp>
        <p:nvSpPr>
          <p:cNvPr id="9219" name="Прямоугольник 5"/>
          <p:cNvSpPr>
            <a:spLocks noChangeArrowheads="1"/>
          </p:cNvSpPr>
          <p:nvPr/>
        </p:nvSpPr>
        <p:spPr bwMode="auto">
          <a:xfrm>
            <a:off x="1203878" y="1412776"/>
            <a:ext cx="7240029" cy="2352734"/>
          </a:xfrm>
          <a:prstGeom prst="rect">
            <a:avLst/>
          </a:prstGeom>
          <a:noFill/>
          <a:ln w="9525">
            <a:noFill/>
            <a:miter lim="800000"/>
            <a:headEnd/>
            <a:tailEnd/>
          </a:ln>
        </p:spPr>
        <p:txBody>
          <a:bodyPr lIns="89700" tIns="44850" rIns="89700" bIns="44850">
            <a:spAutoFit/>
          </a:bodyPr>
          <a:lstStyle/>
          <a:p>
            <a:pPr algn="ctr"/>
            <a:r>
              <a:rPr lang="kk-KZ" altLang="en-US" sz="2700" b="1" dirty="0" smtClean="0">
                <a:cs typeface="Times New Roman" pitchFamily="18" charset="0"/>
              </a:rPr>
              <a:t> </a:t>
            </a:r>
            <a:endParaRPr lang="kk-KZ" altLang="en-US" sz="2700" dirty="0">
              <a:cs typeface="Times New Roman" pitchFamily="18" charset="0"/>
            </a:endParaRPr>
          </a:p>
          <a:p>
            <a:pPr algn="ctr"/>
            <a:r>
              <a:rPr lang="kk-KZ" altLang="en-US" sz="4000" b="1" dirty="0">
                <a:solidFill>
                  <a:srgbClr val="00B050"/>
                </a:solidFill>
                <a:latin typeface="Times New Roman" pitchFamily="18" charset="0"/>
                <a:cs typeface="Times New Roman" pitchFamily="18" charset="0"/>
              </a:rPr>
              <a:t>«БАҒАЛАУҒА АРНАЛҒАН ТАПСЫРМАЛАРДЫ </a:t>
            </a:r>
            <a:r>
              <a:rPr lang="kk-KZ" altLang="en-US" sz="4000" b="1" dirty="0" smtClean="0">
                <a:solidFill>
                  <a:srgbClr val="00B050"/>
                </a:solidFill>
                <a:latin typeface="Times New Roman" pitchFamily="18" charset="0"/>
                <a:cs typeface="Times New Roman" pitchFamily="18" charset="0"/>
              </a:rPr>
              <a:t>ҚҰРАСТЫРУ  ЖОЛДАРЫ»</a:t>
            </a:r>
            <a:endParaRPr lang="ru-RU" altLang="ru-RU" sz="4000" b="1" dirty="0">
              <a:solidFill>
                <a:srgbClr val="00B050"/>
              </a:solidFill>
              <a:latin typeface="Times New Roman" pitchFamily="18" charset="0"/>
              <a:cs typeface="Times New Roman" pitchFamily="18" charset="0"/>
            </a:endParaRPr>
          </a:p>
        </p:txBody>
      </p:sp>
      <p:sp>
        <p:nvSpPr>
          <p:cNvPr id="9221" name="Нижний колонтитул 3"/>
          <p:cNvSpPr>
            <a:spLocks noGrp="1"/>
          </p:cNvSpPr>
          <p:nvPr>
            <p:ph type="ftr" sz="quarter" idx="11"/>
          </p:nvPr>
        </p:nvSpPr>
        <p:spPr>
          <a:noFill/>
        </p:spPr>
        <p:txBody>
          <a:bodyPr/>
          <a:lstStyle/>
          <a:p>
            <a:r>
              <a:rPr lang="en-US" altLang="ru-RU" dirty="0" smtClean="0"/>
              <a:t> </a:t>
            </a:r>
          </a:p>
        </p:txBody>
      </p:sp>
      <p:sp>
        <p:nvSpPr>
          <p:cNvPr id="8" name="Прямоугольник 5"/>
          <p:cNvSpPr>
            <a:spLocks noChangeArrowheads="1"/>
          </p:cNvSpPr>
          <p:nvPr/>
        </p:nvSpPr>
        <p:spPr bwMode="auto">
          <a:xfrm>
            <a:off x="3635896" y="4598067"/>
            <a:ext cx="7240029" cy="367575"/>
          </a:xfrm>
          <a:prstGeom prst="rect">
            <a:avLst/>
          </a:prstGeom>
          <a:noFill/>
          <a:ln w="9525">
            <a:noFill/>
            <a:miter lim="800000"/>
            <a:headEnd/>
            <a:tailEnd/>
          </a:ln>
        </p:spPr>
        <p:txBody>
          <a:bodyPr lIns="89700" tIns="44850" rIns="89700" bIns="44850">
            <a:spAutoFit/>
          </a:bodyPr>
          <a:lstStyle/>
          <a:p>
            <a:pPr algn="ctr"/>
            <a:r>
              <a:rPr lang="kk-KZ" altLang="en-US" b="1" i="1" dirty="0" smtClean="0">
                <a:solidFill>
                  <a:srgbClr val="FF0000"/>
                </a:solidFill>
                <a:cs typeface="Times New Roman" pitchFamily="18" charset="0"/>
              </a:rPr>
              <a:t> КАЛИЕВА Д.Ж </a:t>
            </a:r>
            <a:endParaRPr lang="ru-RU" altLang="ru-RU" i="1" dirty="0">
              <a:solidFill>
                <a:srgbClr val="FF000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24305"/>
            <a:ext cx="5394467" cy="2133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4724305"/>
            <a:ext cx="5508104" cy="2133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Прямоугольник 5"/>
          <p:cNvSpPr>
            <a:spLocks noChangeArrowheads="1"/>
          </p:cNvSpPr>
          <p:nvPr/>
        </p:nvSpPr>
        <p:spPr bwMode="auto">
          <a:xfrm>
            <a:off x="4365947" y="5593101"/>
            <a:ext cx="4791757" cy="1183183"/>
          </a:xfrm>
          <a:prstGeom prst="rect">
            <a:avLst/>
          </a:prstGeom>
          <a:noFill/>
          <a:ln w="9525">
            <a:noFill/>
            <a:miter lim="800000"/>
            <a:headEnd/>
            <a:tailEnd/>
          </a:ln>
        </p:spPr>
        <p:txBody>
          <a:bodyPr wrap="square" lIns="89700" tIns="44850" rIns="89700" bIns="44850">
            <a:spAutoFit/>
          </a:bodyPr>
          <a:lstStyle/>
          <a:p>
            <a:pPr algn="ctr"/>
            <a:r>
              <a:rPr lang="kk-KZ" altLang="en-US" sz="2700" b="1" dirty="0" smtClean="0">
                <a:cs typeface="Times New Roman" pitchFamily="18" charset="0"/>
              </a:rPr>
              <a:t> </a:t>
            </a:r>
            <a:endParaRPr lang="kk-KZ" altLang="en-US" sz="2700" dirty="0">
              <a:cs typeface="Times New Roman" pitchFamily="18" charset="0"/>
            </a:endParaRPr>
          </a:p>
          <a:p>
            <a:pPr algn="ctr"/>
            <a:r>
              <a:rPr lang="kk-KZ" altLang="en-US" sz="2400" b="1" dirty="0" smtClean="0">
                <a:solidFill>
                  <a:schemeClr val="bg1"/>
                </a:solidFill>
                <a:latin typeface="Times New Roman" pitchFamily="18" charset="0"/>
                <a:cs typeface="Times New Roman" pitchFamily="18" charset="0"/>
              </a:rPr>
              <a:t>КАЛИЕВА  Д.Ж</a:t>
            </a:r>
          </a:p>
          <a:p>
            <a:pPr algn="ctr"/>
            <a:r>
              <a:rPr lang="kk-KZ" altLang="ru-RU" b="1" dirty="0" smtClean="0">
                <a:solidFill>
                  <a:schemeClr val="bg1"/>
                </a:solidFill>
                <a:latin typeface="Times New Roman" pitchFamily="18" charset="0"/>
                <a:cs typeface="Times New Roman" pitchFamily="18" charset="0"/>
              </a:rPr>
              <a:t>БАСТАУЫШ СЫНЫП МҰҒАЛІМІ</a:t>
            </a:r>
            <a:endParaRPr lang="ru-RU" altLang="ru-RU"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Цель и задачи курсов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908720"/>
            <a:ext cx="2469314" cy="1710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131840" y="404664"/>
            <a:ext cx="5583408" cy="2739211"/>
          </a:xfrm>
          <a:prstGeom prst="rect">
            <a:avLst/>
          </a:prstGeom>
        </p:spPr>
        <p:txBody>
          <a:bodyPr wrap="square">
            <a:spAutoFit/>
          </a:bodyPr>
          <a:lstStyle/>
          <a:p>
            <a:pPr fontAlgn="base"/>
            <a:r>
              <a:rPr lang="kk-KZ" sz="3200" b="1" dirty="0">
                <a:solidFill>
                  <a:srgbClr val="C00000"/>
                </a:solidFill>
                <a:latin typeface="Times New Roman" pitchFamily="18" charset="0"/>
                <a:cs typeface="Times New Roman" pitchFamily="18" charset="0"/>
              </a:rPr>
              <a:t>Мақсаты: </a:t>
            </a:r>
          </a:p>
          <a:p>
            <a:pPr algn="ctr" fontAlgn="base"/>
            <a:r>
              <a:rPr lang="kk-KZ" sz="2400" dirty="0" smtClean="0">
                <a:solidFill>
                  <a:srgbClr val="0070C0"/>
                </a:solidFill>
                <a:latin typeface="Times New Roman" pitchFamily="18" charset="0"/>
                <a:cs typeface="Times New Roman" pitchFamily="18" charset="0"/>
              </a:rPr>
              <a:t>Бағалауға </a:t>
            </a:r>
            <a:r>
              <a:rPr lang="kk-KZ" sz="2400" dirty="0">
                <a:solidFill>
                  <a:srgbClr val="0070C0"/>
                </a:solidFill>
                <a:latin typeface="Times New Roman" panose="02020603050405020304" pitchFamily="18" charset="0"/>
                <a:cs typeface="Times New Roman" panose="02020603050405020304" pitchFamily="18" charset="0"/>
              </a:rPr>
              <a:t>арналған тапсырмаларды </a:t>
            </a:r>
            <a:r>
              <a:rPr lang="kk-KZ" sz="2400" dirty="0" smtClean="0">
                <a:solidFill>
                  <a:srgbClr val="0070C0"/>
                </a:solidFill>
                <a:latin typeface="Times New Roman" panose="02020603050405020304" pitchFamily="18" charset="0"/>
                <a:cs typeface="Times New Roman" panose="02020603050405020304" pitchFamily="18" charset="0"/>
              </a:rPr>
              <a:t>құрастыру жолдары бойынша </a:t>
            </a:r>
            <a:r>
              <a:rPr lang="kk-KZ" sz="2400" dirty="0">
                <a:solidFill>
                  <a:srgbClr val="0070C0"/>
                </a:solidFill>
                <a:latin typeface="Times New Roman" panose="02020603050405020304" pitchFamily="18" charset="0"/>
                <a:cs typeface="Times New Roman" panose="02020603050405020304" pitchFamily="18" charset="0"/>
              </a:rPr>
              <a:t>педагогтердің кәсіби </a:t>
            </a:r>
            <a:r>
              <a:rPr lang="kk-KZ" sz="2400" dirty="0" smtClean="0">
                <a:solidFill>
                  <a:srgbClr val="0070C0"/>
                </a:solidFill>
                <a:latin typeface="Times New Roman" panose="02020603050405020304" pitchFamily="18" charset="0"/>
                <a:cs typeface="Times New Roman" panose="02020603050405020304" pitchFamily="18" charset="0"/>
              </a:rPr>
              <a:t>шеберлік пен тәжірибелік дағдыларын </a:t>
            </a:r>
            <a:r>
              <a:rPr lang="kk-KZ" sz="2400" dirty="0">
                <a:solidFill>
                  <a:srgbClr val="0070C0"/>
                </a:solidFill>
                <a:latin typeface="Times New Roman" panose="02020603050405020304" pitchFamily="18" charset="0"/>
                <a:cs typeface="Times New Roman" panose="02020603050405020304" pitchFamily="18" charset="0"/>
              </a:rPr>
              <a:t>арттыру</a:t>
            </a:r>
            <a:endParaRPr lang="ru-RU" altLang="en-US" sz="2400" dirty="0">
              <a:solidFill>
                <a:srgbClr val="0070C0"/>
              </a:solidFill>
              <a:latin typeface="Times New Roman" panose="02020603050405020304" pitchFamily="18" charset="0"/>
              <a:cs typeface="Times New Roman" panose="02020603050405020304" pitchFamily="18" charset="0"/>
            </a:endParaRPr>
          </a:p>
          <a:p>
            <a:pPr algn="ctr" fontAlgn="base"/>
            <a:r>
              <a:rPr lang="kk-KZ" sz="4000" dirty="0">
                <a:solidFill>
                  <a:srgbClr val="0070C0"/>
                </a:solidFill>
                <a:latin typeface="Times New Roman" pitchFamily="18" charset="0"/>
                <a:cs typeface="Times New Roman" pitchFamily="18" charset="0"/>
              </a:rPr>
              <a:t> </a:t>
            </a:r>
          </a:p>
        </p:txBody>
      </p:sp>
      <p:sp>
        <p:nvSpPr>
          <p:cNvPr id="5" name="Подзаголовок 2"/>
          <p:cNvSpPr txBox="1">
            <a:spLocks/>
          </p:cNvSpPr>
          <p:nvPr/>
        </p:nvSpPr>
        <p:spPr>
          <a:xfrm>
            <a:off x="471000" y="3114000"/>
            <a:ext cx="7989432" cy="342000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kk-KZ" b="1" dirty="0" smtClean="0">
                <a:solidFill>
                  <a:srgbClr val="C00000"/>
                </a:solidFill>
                <a:latin typeface="Times New Roman" pitchFamily="18" charset="0"/>
                <a:cs typeface="Times New Roman" pitchFamily="18" charset="0"/>
              </a:rPr>
              <a:t>Күтілетін нәтиже:</a:t>
            </a:r>
          </a:p>
          <a:p>
            <a:pPr fontAlgn="base"/>
            <a:r>
              <a:rPr lang="ru-RU" altLang="en-US" sz="2400" dirty="0" err="1">
                <a:latin typeface="Times New Roman" panose="02020603050405020304" pitchFamily="18" charset="0"/>
                <a:cs typeface="Times New Roman" panose="02020603050405020304" pitchFamily="18" charset="0"/>
              </a:rPr>
              <a:t>Б</a:t>
            </a:r>
            <a:r>
              <a:rPr lang="ru-RU" altLang="en-US" sz="2400" dirty="0" err="1" smtClean="0">
                <a:latin typeface="Times New Roman" panose="02020603050405020304" pitchFamily="18" charset="0"/>
                <a:cs typeface="Times New Roman" panose="02020603050405020304" pitchFamily="18" charset="0"/>
              </a:rPr>
              <a:t>ағалау</a:t>
            </a:r>
            <a:r>
              <a:rPr lang="ru-RU" altLang="en-US" sz="2400" dirty="0" smtClean="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құралдарын</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құрастыру</a:t>
            </a:r>
            <a:r>
              <a:rPr lang="ru-RU" altLang="en-US" sz="2400" dirty="0">
                <a:latin typeface="Times New Roman" panose="02020603050405020304" pitchFamily="18" charset="0"/>
                <a:cs typeface="Times New Roman" panose="02020603050405020304" pitchFamily="18" charset="0"/>
              </a:rPr>
              <a:t> </a:t>
            </a:r>
            <a:r>
              <a:rPr lang="ru-RU" altLang="en-US" sz="2400" dirty="0" err="1" smtClean="0">
                <a:latin typeface="Times New Roman" panose="02020603050405020304" pitchFamily="18" charset="0"/>
                <a:cs typeface="Times New Roman" panose="02020603050405020304" pitchFamily="18" charset="0"/>
              </a:rPr>
              <a:t>жолдары</a:t>
            </a:r>
            <a:r>
              <a:rPr lang="ru-RU" altLang="en-US" sz="2400" dirty="0" smtClean="0">
                <a:latin typeface="Times New Roman" panose="02020603050405020304" pitchFamily="18" charset="0"/>
                <a:cs typeface="Times New Roman" panose="02020603050405020304" pitchFamily="18" charset="0"/>
              </a:rPr>
              <a:t> мен </a:t>
            </a:r>
            <a:r>
              <a:rPr lang="ru-RU" altLang="en-US" sz="2400" dirty="0" err="1">
                <a:latin typeface="Times New Roman" panose="02020603050405020304" pitchFamily="18" charset="0"/>
                <a:cs typeface="Times New Roman" panose="02020603050405020304" pitchFamily="18" charset="0"/>
              </a:rPr>
              <a:t>сараптама</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жасаудың</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негізгі</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әдіс-тәсілдерін</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тапсырмалардың</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сипаттамасы</a:t>
            </a:r>
            <a:r>
              <a:rPr lang="ru-RU" altLang="en-US" sz="2400" dirty="0">
                <a:latin typeface="Times New Roman" panose="02020603050405020304" pitchFamily="18" charset="0"/>
                <a:cs typeface="Times New Roman" panose="02020603050405020304" pitchFamily="18" charset="0"/>
              </a:rPr>
              <a:t> мен </a:t>
            </a:r>
            <a:r>
              <a:rPr lang="ru-RU" altLang="en-US" sz="2400" dirty="0" err="1">
                <a:latin typeface="Times New Roman" panose="02020603050405020304" pitchFamily="18" charset="0"/>
                <a:cs typeface="Times New Roman" panose="02020603050405020304" pitchFamily="18" charset="0"/>
              </a:rPr>
              <a:t>түрлерін</a:t>
            </a:r>
            <a:r>
              <a:rPr lang="ru-RU" altLang="en-US" sz="2400" dirty="0">
                <a:latin typeface="Times New Roman" panose="02020603050405020304" pitchFamily="18" charset="0"/>
                <a:cs typeface="Times New Roman" panose="02020603050405020304" pitchFamily="18" charset="0"/>
              </a:rPr>
              <a:t> </a:t>
            </a:r>
            <a:r>
              <a:rPr lang="ru-RU" altLang="en-US" sz="2400" dirty="0" err="1" smtClean="0">
                <a:latin typeface="Times New Roman" panose="02020603050405020304" pitchFamily="18" charset="0"/>
                <a:cs typeface="Times New Roman" panose="02020603050405020304" pitchFamily="18" charset="0"/>
              </a:rPr>
              <a:t>біледі</a:t>
            </a:r>
            <a:r>
              <a:rPr lang="ru-RU" altLang="en-US" sz="2400" dirty="0" smtClean="0">
                <a:latin typeface="Times New Roman" panose="02020603050405020304" pitchFamily="18" charset="0"/>
                <a:cs typeface="Times New Roman" panose="02020603050405020304" pitchFamily="18" charset="0"/>
              </a:rPr>
              <a:t>;</a:t>
            </a:r>
            <a:endParaRPr lang="ru-RU" altLang="en-US" sz="2400" dirty="0">
              <a:latin typeface="Times New Roman" panose="02020603050405020304" pitchFamily="18" charset="0"/>
              <a:cs typeface="Times New Roman" panose="02020603050405020304" pitchFamily="18" charset="0"/>
            </a:endParaRPr>
          </a:p>
          <a:p>
            <a:pPr fontAlgn="base"/>
            <a:r>
              <a:rPr lang="ru-RU" altLang="en-US" sz="2400" dirty="0" err="1" smtClean="0">
                <a:latin typeface="Times New Roman" panose="02020603050405020304" pitchFamily="18" charset="0"/>
                <a:cs typeface="Times New Roman" panose="02020603050405020304" pitchFamily="18" charset="0"/>
              </a:rPr>
              <a:t>бағалау</a:t>
            </a:r>
            <a:r>
              <a:rPr lang="ru-RU" altLang="en-US" sz="2400" dirty="0" smtClean="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құралдарын</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құрастыру</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және</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сараптама</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жасау</a:t>
            </a:r>
            <a:r>
              <a:rPr lang="ru-RU" altLang="en-US" sz="2400" dirty="0">
                <a:latin typeface="Times New Roman" panose="02020603050405020304" pitchFamily="18" charset="0"/>
                <a:cs typeface="Times New Roman" panose="02020603050405020304" pitchFamily="18" charset="0"/>
              </a:rPr>
              <a:t> </a:t>
            </a:r>
            <a:r>
              <a:rPr lang="ru-RU" altLang="en-US" sz="2400" dirty="0" err="1">
                <a:latin typeface="Times New Roman" panose="02020603050405020304" pitchFamily="18" charset="0"/>
                <a:cs typeface="Times New Roman" panose="02020603050405020304" pitchFamily="18" charset="0"/>
              </a:rPr>
              <a:t>дағдыларын</a:t>
            </a:r>
            <a:r>
              <a:rPr lang="ru-RU" altLang="en-US" sz="2400" dirty="0">
                <a:latin typeface="Times New Roman" panose="02020603050405020304" pitchFamily="18" charset="0"/>
                <a:cs typeface="Times New Roman" panose="02020603050405020304" pitchFamily="18" charset="0"/>
              </a:rPr>
              <a:t> </a:t>
            </a:r>
            <a:r>
              <a:rPr lang="ru-RU" altLang="en-US" sz="2400" dirty="0" err="1" smtClean="0">
                <a:latin typeface="Times New Roman" panose="02020603050405020304" pitchFamily="18" charset="0"/>
                <a:cs typeface="Times New Roman" panose="02020603050405020304" pitchFamily="18" charset="0"/>
              </a:rPr>
              <a:t>түсінеді</a:t>
            </a:r>
            <a:r>
              <a:rPr lang="ru-RU" altLang="en-US" sz="2400" dirty="0" smtClean="0">
                <a:latin typeface="Times New Roman" panose="02020603050405020304" pitchFamily="18" charset="0"/>
                <a:cs typeface="Times New Roman" panose="02020603050405020304" pitchFamily="18" charset="0"/>
              </a:rPr>
              <a:t> ;</a:t>
            </a:r>
            <a:endParaRPr lang="kk-KZ" sz="2400" dirty="0" smtClean="0">
              <a:solidFill>
                <a:schemeClr val="accent1">
                  <a:lumMod val="75000"/>
                </a:schemeClr>
              </a:solidFill>
              <a:latin typeface="Times New Roman" pitchFamily="18" charset="0"/>
              <a:cs typeface="Times New Roman" pitchFamily="18" charset="0"/>
            </a:endParaRPr>
          </a:p>
          <a:p>
            <a:pPr marL="0" indent="0" fontAlgn="base">
              <a:buNone/>
            </a:pPr>
            <a:r>
              <a:rPr lang="kk-KZ" sz="2400" dirty="0" smtClean="0">
                <a:solidFill>
                  <a:schemeClr val="accent1">
                    <a:lumMod val="75000"/>
                  </a:schemeClr>
                </a:solidFill>
                <a:latin typeface="Times New Roman" pitchFamily="18" charset="0"/>
                <a:cs typeface="Times New Roman" pitchFamily="18" charset="0"/>
              </a:rPr>
              <a:t>.</a:t>
            </a:r>
            <a:endParaRPr lang="kk-KZ" sz="2400"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744196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Прямоугольник 38">
            <a:extLst>
              <a:ext uri="{FF2B5EF4-FFF2-40B4-BE49-F238E27FC236}">
                <a16:creationId xmlns:a16="http://schemas.microsoft.com/office/drawing/2014/main" xmlns="" id="{60BD3F14-080C-4E1D-9705-DBAF67ACE69D}"/>
              </a:ext>
            </a:extLst>
          </p:cNvPr>
          <p:cNvSpPr/>
          <p:nvPr/>
        </p:nvSpPr>
        <p:spPr>
          <a:xfrm>
            <a:off x="1767213" y="1039938"/>
            <a:ext cx="5325067" cy="400110"/>
          </a:xfrm>
          <a:prstGeom prst="rect">
            <a:avLst/>
          </a:prstGeom>
        </p:spPr>
        <p:txBody>
          <a:bodyPr wrap="square">
            <a:spAutoFit/>
          </a:bodyPr>
          <a:lstStyle/>
          <a:p>
            <a:r>
              <a:rPr lang="ru-RU" sz="2000" b="1" dirty="0" err="1">
                <a:solidFill>
                  <a:schemeClr val="bg2">
                    <a:lumMod val="25000"/>
                  </a:schemeClr>
                </a:solidFill>
                <a:latin typeface="Times New Roman" pitchFamily="18" charset="0"/>
                <a:cs typeface="Times New Roman" pitchFamily="18" charset="0"/>
              </a:rPr>
              <a:t>Микрофонды</a:t>
            </a:r>
            <a:r>
              <a:rPr lang="ru-RU" sz="2000" b="1" dirty="0">
                <a:solidFill>
                  <a:schemeClr val="bg2">
                    <a:lumMod val="25000"/>
                  </a:schemeClr>
                </a:solidFill>
                <a:latin typeface="Times New Roman" pitchFamily="18" charset="0"/>
                <a:cs typeface="Times New Roman" pitchFamily="18" charset="0"/>
              </a:rPr>
              <a:t> </a:t>
            </a:r>
            <a:r>
              <a:rPr lang="ru-RU" sz="2000" b="1" dirty="0" err="1" smtClean="0">
                <a:solidFill>
                  <a:schemeClr val="bg2">
                    <a:lumMod val="25000"/>
                  </a:schemeClr>
                </a:solidFill>
                <a:latin typeface="Times New Roman" pitchFamily="18" charset="0"/>
                <a:cs typeface="Times New Roman" pitchFamily="18" charset="0"/>
              </a:rPr>
              <a:t>өшіру</a:t>
            </a:r>
            <a:r>
              <a:rPr lang="ru-RU" sz="2000" b="1" dirty="0" smtClean="0">
                <a:solidFill>
                  <a:schemeClr val="bg2">
                    <a:lumMod val="25000"/>
                  </a:schemeClr>
                </a:solidFill>
                <a:latin typeface="Times New Roman" pitchFamily="18" charset="0"/>
                <a:cs typeface="Times New Roman" pitchFamily="18" charset="0"/>
              </a:rPr>
              <a:t>/</a:t>
            </a:r>
            <a:r>
              <a:rPr lang="ru-RU" sz="2000" b="1" dirty="0" err="1" smtClean="0">
                <a:solidFill>
                  <a:schemeClr val="bg2">
                    <a:lumMod val="25000"/>
                  </a:schemeClr>
                </a:solidFill>
                <a:latin typeface="Times New Roman" pitchFamily="18" charset="0"/>
                <a:cs typeface="Times New Roman" pitchFamily="18" charset="0"/>
              </a:rPr>
              <a:t>Сөйлеген</a:t>
            </a:r>
            <a:r>
              <a:rPr lang="ru-RU" sz="2000" b="1" dirty="0" smtClean="0">
                <a:solidFill>
                  <a:schemeClr val="bg2">
                    <a:lumMod val="25000"/>
                  </a:schemeClr>
                </a:solidFill>
                <a:latin typeface="Times New Roman" pitchFamily="18" charset="0"/>
                <a:cs typeface="Times New Roman" pitchFamily="18" charset="0"/>
              </a:rPr>
              <a:t> </a:t>
            </a:r>
            <a:r>
              <a:rPr lang="ru-RU" sz="2000" b="1" dirty="0" err="1">
                <a:solidFill>
                  <a:schemeClr val="bg2">
                    <a:lumMod val="25000"/>
                  </a:schemeClr>
                </a:solidFill>
                <a:latin typeface="Times New Roman" pitchFamily="18" charset="0"/>
                <a:cs typeface="Times New Roman" pitchFamily="18" charset="0"/>
              </a:rPr>
              <a:t>кезде</a:t>
            </a:r>
            <a:r>
              <a:rPr lang="ru-RU" sz="2000" b="1" dirty="0">
                <a:solidFill>
                  <a:schemeClr val="bg2">
                    <a:lumMod val="25000"/>
                  </a:schemeClr>
                </a:solidFill>
                <a:latin typeface="Times New Roman" pitchFamily="18" charset="0"/>
                <a:cs typeface="Times New Roman" pitchFamily="18" charset="0"/>
              </a:rPr>
              <a:t> </a:t>
            </a:r>
            <a:r>
              <a:rPr lang="ru-RU" sz="2000" b="1" dirty="0" err="1">
                <a:solidFill>
                  <a:schemeClr val="bg2">
                    <a:lumMod val="25000"/>
                  </a:schemeClr>
                </a:solidFill>
                <a:latin typeface="Times New Roman" pitchFamily="18" charset="0"/>
                <a:cs typeface="Times New Roman" pitchFamily="18" charset="0"/>
              </a:rPr>
              <a:t>қосу</a:t>
            </a:r>
            <a:endParaRPr lang="ru-RU" sz="2000" b="1" dirty="0">
              <a:solidFill>
                <a:schemeClr val="bg2">
                  <a:lumMod val="25000"/>
                </a:schemeClr>
              </a:solidFill>
              <a:latin typeface="Times New Roman" pitchFamily="18" charset="0"/>
              <a:cs typeface="Times New Roman" pitchFamily="18" charset="0"/>
            </a:endParaRPr>
          </a:p>
        </p:txBody>
      </p:sp>
      <p:sp>
        <p:nvSpPr>
          <p:cNvPr id="41" name="Прямоугольник 40">
            <a:extLst>
              <a:ext uri="{FF2B5EF4-FFF2-40B4-BE49-F238E27FC236}">
                <a16:creationId xmlns:a16="http://schemas.microsoft.com/office/drawing/2014/main" xmlns="" id="{B5913338-F012-44A4-9A0D-7EE82BC7331F}"/>
              </a:ext>
            </a:extLst>
          </p:cNvPr>
          <p:cNvSpPr/>
          <p:nvPr/>
        </p:nvSpPr>
        <p:spPr>
          <a:xfrm>
            <a:off x="3755460" y="3631248"/>
            <a:ext cx="2943754" cy="400110"/>
          </a:xfrm>
          <a:prstGeom prst="rect">
            <a:avLst/>
          </a:prstGeom>
        </p:spPr>
        <p:txBody>
          <a:bodyPr wrap="square">
            <a:spAutoFit/>
          </a:bodyPr>
          <a:lstStyle/>
          <a:p>
            <a:pPr algn="ctr"/>
            <a:r>
              <a:rPr lang="kk-KZ" sz="2000" b="1" dirty="0">
                <a:solidFill>
                  <a:schemeClr val="bg2">
                    <a:lumMod val="25000"/>
                  </a:schemeClr>
                </a:solidFill>
                <a:latin typeface="Times New Roman" pitchFamily="18" charset="0"/>
                <a:cs typeface="Times New Roman" pitchFamily="18" charset="0"/>
              </a:rPr>
              <a:t>Нақ осы жерде</a:t>
            </a:r>
            <a:endParaRPr lang="ru-RU" sz="2000" b="1" dirty="0">
              <a:solidFill>
                <a:schemeClr val="bg2">
                  <a:lumMod val="25000"/>
                </a:schemeClr>
              </a:solidFill>
              <a:latin typeface="Times New Roman" pitchFamily="18" charset="0"/>
              <a:cs typeface="Times New Roman" pitchFamily="18" charset="0"/>
            </a:endParaRPr>
          </a:p>
        </p:txBody>
      </p:sp>
      <p:sp>
        <p:nvSpPr>
          <p:cNvPr id="43" name="Прямоугольник 42">
            <a:extLst>
              <a:ext uri="{FF2B5EF4-FFF2-40B4-BE49-F238E27FC236}">
                <a16:creationId xmlns:a16="http://schemas.microsoft.com/office/drawing/2014/main" xmlns="" id="{81B30877-A745-406B-A641-C635C425264D}"/>
              </a:ext>
            </a:extLst>
          </p:cNvPr>
          <p:cNvSpPr/>
          <p:nvPr/>
        </p:nvSpPr>
        <p:spPr>
          <a:xfrm>
            <a:off x="6588224" y="6116521"/>
            <a:ext cx="2293641" cy="400110"/>
          </a:xfrm>
          <a:prstGeom prst="rect">
            <a:avLst/>
          </a:prstGeom>
        </p:spPr>
        <p:txBody>
          <a:bodyPr wrap="none" anchor="t">
            <a:spAutoFit/>
          </a:bodyPr>
          <a:lstStyle/>
          <a:p>
            <a:pPr algn="ctr"/>
            <a:r>
              <a:rPr lang="ru-RU" sz="2000" b="1" dirty="0">
                <a:solidFill>
                  <a:schemeClr val="bg2">
                    <a:lumMod val="25000"/>
                  </a:schemeClr>
                </a:solidFill>
                <a:latin typeface="Times New Roman" pitchFamily="18" charset="0"/>
                <a:cs typeface="Times New Roman" pitchFamily="18" charset="0"/>
              </a:rPr>
              <a:t>Тайм-менеджмент</a:t>
            </a:r>
          </a:p>
        </p:txBody>
      </p:sp>
      <p:sp>
        <p:nvSpPr>
          <p:cNvPr id="45" name="Прямоугольник 44">
            <a:extLst>
              <a:ext uri="{FF2B5EF4-FFF2-40B4-BE49-F238E27FC236}">
                <a16:creationId xmlns:a16="http://schemas.microsoft.com/office/drawing/2014/main" xmlns="" id="{AB0609DC-C9D0-4075-82FB-F8DC1F1B0F53}"/>
              </a:ext>
            </a:extLst>
          </p:cNvPr>
          <p:cNvSpPr/>
          <p:nvPr/>
        </p:nvSpPr>
        <p:spPr>
          <a:xfrm>
            <a:off x="2843808" y="2533187"/>
            <a:ext cx="2693316" cy="400110"/>
          </a:xfrm>
          <a:prstGeom prst="rect">
            <a:avLst/>
          </a:prstGeom>
        </p:spPr>
        <p:txBody>
          <a:bodyPr wrap="square">
            <a:spAutoFit/>
          </a:bodyPr>
          <a:lstStyle/>
          <a:p>
            <a:pPr algn="ctr"/>
            <a:r>
              <a:rPr lang="ru-RU" sz="2000" b="1" dirty="0" err="1">
                <a:solidFill>
                  <a:schemeClr val="bg2">
                    <a:lumMod val="25000"/>
                  </a:schemeClr>
                </a:solidFill>
                <a:latin typeface="Times New Roman" pitchFamily="18" charset="0"/>
                <a:cs typeface="Times New Roman" pitchFamily="18" charset="0"/>
              </a:rPr>
              <a:t>Чатта</a:t>
            </a:r>
            <a:r>
              <a:rPr lang="ru-RU" sz="2000" b="1" dirty="0">
                <a:solidFill>
                  <a:schemeClr val="bg2">
                    <a:lumMod val="25000"/>
                  </a:schemeClr>
                </a:solidFill>
                <a:latin typeface="Times New Roman" pitchFamily="18" charset="0"/>
                <a:cs typeface="Times New Roman" pitchFamily="18" charset="0"/>
              </a:rPr>
              <a:t> </a:t>
            </a:r>
            <a:r>
              <a:rPr lang="ru-RU" sz="2000" b="1" dirty="0" err="1">
                <a:solidFill>
                  <a:schemeClr val="bg2">
                    <a:lumMod val="25000"/>
                  </a:schemeClr>
                </a:solidFill>
                <a:latin typeface="Times New Roman" pitchFamily="18" charset="0"/>
                <a:cs typeface="Times New Roman" pitchFamily="18" charset="0"/>
              </a:rPr>
              <a:t>белсенді</a:t>
            </a:r>
            <a:r>
              <a:rPr lang="ru-RU" sz="2000" b="1" dirty="0">
                <a:solidFill>
                  <a:schemeClr val="bg2">
                    <a:lumMod val="25000"/>
                  </a:schemeClr>
                </a:solidFill>
                <a:latin typeface="Times New Roman" pitchFamily="18" charset="0"/>
                <a:cs typeface="Times New Roman" pitchFamily="18" charset="0"/>
              </a:rPr>
              <a:t> болу</a:t>
            </a:r>
          </a:p>
        </p:txBody>
      </p:sp>
      <p:sp>
        <p:nvSpPr>
          <p:cNvPr id="47" name="Прямоугольник 46">
            <a:extLst>
              <a:ext uri="{FF2B5EF4-FFF2-40B4-BE49-F238E27FC236}">
                <a16:creationId xmlns:a16="http://schemas.microsoft.com/office/drawing/2014/main" xmlns="" id="{60888738-D4D7-4F24-98D3-B9E163EDAD84}"/>
              </a:ext>
            </a:extLst>
          </p:cNvPr>
          <p:cNvSpPr/>
          <p:nvPr/>
        </p:nvSpPr>
        <p:spPr>
          <a:xfrm>
            <a:off x="5073188" y="4739007"/>
            <a:ext cx="2661856" cy="400110"/>
          </a:xfrm>
          <a:prstGeom prst="rect">
            <a:avLst/>
          </a:prstGeom>
        </p:spPr>
        <p:txBody>
          <a:bodyPr wrap="square">
            <a:spAutoFit/>
          </a:bodyPr>
          <a:lstStyle/>
          <a:p>
            <a:pPr algn="ctr"/>
            <a:r>
              <a:rPr lang="ru-RU" sz="2000" b="1" dirty="0" err="1">
                <a:solidFill>
                  <a:schemeClr val="bg2">
                    <a:lumMod val="25000"/>
                  </a:schemeClr>
                </a:solidFill>
                <a:latin typeface="Times New Roman" pitchFamily="18" charset="0"/>
                <a:cs typeface="Times New Roman" pitchFamily="18" charset="0"/>
              </a:rPr>
              <a:t>Спикерді</a:t>
            </a:r>
            <a:r>
              <a:rPr lang="ru-RU" sz="2000" b="1" dirty="0">
                <a:solidFill>
                  <a:schemeClr val="bg2">
                    <a:lumMod val="25000"/>
                  </a:schemeClr>
                </a:solidFill>
                <a:latin typeface="Times New Roman" pitchFamily="18" charset="0"/>
                <a:cs typeface="Times New Roman" pitchFamily="18" charset="0"/>
              </a:rPr>
              <a:t> </a:t>
            </a:r>
            <a:r>
              <a:rPr lang="ru-RU" sz="2000" b="1" dirty="0" err="1">
                <a:solidFill>
                  <a:schemeClr val="bg2">
                    <a:lumMod val="25000"/>
                  </a:schemeClr>
                </a:solidFill>
                <a:latin typeface="Times New Roman" pitchFamily="18" charset="0"/>
                <a:cs typeface="Times New Roman" pitchFamily="18" charset="0"/>
              </a:rPr>
              <a:t>қолдау</a:t>
            </a:r>
            <a:endParaRPr lang="ru-RU" sz="2000" b="1" dirty="0">
              <a:solidFill>
                <a:schemeClr val="bg2">
                  <a:lumMod val="25000"/>
                </a:schemeClr>
              </a:solidFill>
              <a:latin typeface="Times New Roman" pitchFamily="18" charset="0"/>
              <a:cs typeface="Times New Roman" pitchFamily="18" charset="0"/>
            </a:endParaRPr>
          </a:p>
        </p:txBody>
      </p:sp>
      <p:sp>
        <p:nvSpPr>
          <p:cNvPr id="2" name="TextBox 1"/>
          <p:cNvSpPr txBox="1"/>
          <p:nvPr/>
        </p:nvSpPr>
        <p:spPr>
          <a:xfrm>
            <a:off x="589500" y="312930"/>
            <a:ext cx="7897500" cy="707886"/>
          </a:xfrm>
          <a:prstGeom prst="rect">
            <a:avLst/>
          </a:prstGeom>
          <a:noFill/>
        </p:spPr>
        <p:txBody>
          <a:bodyPr wrap="square" rtlCol="0">
            <a:spAutoFit/>
          </a:bodyPr>
          <a:lstStyle/>
          <a:p>
            <a:pPr algn="ctr"/>
            <a:r>
              <a:rPr lang="kk-KZ" sz="4000" b="1" dirty="0">
                <a:solidFill>
                  <a:srgbClr val="00B050"/>
                </a:solidFill>
                <a:latin typeface="Times New Roman" pitchFamily="18" charset="0"/>
                <a:cs typeface="Times New Roman" pitchFamily="18" charset="0"/>
              </a:rPr>
              <a:t>ҚАТЫСУШЫ ЕРЕЖЕСІ</a:t>
            </a:r>
          </a:p>
        </p:txBody>
      </p:sp>
      <p:pic>
        <p:nvPicPr>
          <p:cNvPr id="1030" name="Picture 6" descr="Социальная активность"/>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308" t="13801" r="23963"/>
          <a:stretch/>
        </p:blipFill>
        <p:spPr bwMode="auto">
          <a:xfrm>
            <a:off x="910069" y="2235346"/>
            <a:ext cx="1533094" cy="1395902"/>
          </a:xfrm>
          <a:prstGeom prst="ellipse">
            <a:avLst/>
          </a:prstGeom>
          <a:ln/>
          <a:extLst/>
        </p:spPr>
        <p:style>
          <a:lnRef idx="2">
            <a:schemeClr val="accent3"/>
          </a:lnRef>
          <a:fillRef idx="1">
            <a:schemeClr val="lt1"/>
          </a:fillRef>
          <a:effectRef idx="0">
            <a:schemeClr val="accent3"/>
          </a:effectRef>
          <a:fontRef idx="minor">
            <a:schemeClr val="dk1"/>
          </a:fontRef>
        </p:style>
      </p:pic>
      <p:pic>
        <p:nvPicPr>
          <p:cNvPr id="1028" name="Picture 4" descr="Audio, mic, microphone, mute, sound ic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35" y="1020816"/>
            <a:ext cx="1490674" cy="1328062"/>
          </a:xfrm>
          <a:prstGeom prst="ellipse">
            <a:avLst/>
          </a:prstGeom>
          <a:ln/>
          <a:extLst/>
        </p:spPr>
        <p:style>
          <a:lnRef idx="2">
            <a:schemeClr val="accent3"/>
          </a:lnRef>
          <a:fillRef idx="1">
            <a:schemeClr val="lt1"/>
          </a:fillRef>
          <a:effectRef idx="0">
            <a:schemeClr val="accent3"/>
          </a:effectRef>
          <a:fontRef idx="minor">
            <a:schemeClr val="dk1"/>
          </a:fontRef>
        </p:style>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77761" y="3254066"/>
            <a:ext cx="1428870" cy="1420520"/>
          </a:xfrm>
          <a:prstGeom prst="ellipse">
            <a:avLst/>
          </a:prstGeom>
          <a:ln/>
          <a:extLst/>
        </p:spPr>
        <p:style>
          <a:lnRef idx="2">
            <a:schemeClr val="accent3"/>
          </a:lnRef>
          <a:fillRef idx="1">
            <a:schemeClr val="lt1"/>
          </a:fillRef>
          <a:effectRef idx="0">
            <a:schemeClr val="accent3"/>
          </a:effectRef>
          <a:fontRef idx="minor">
            <a:schemeClr val="dk1"/>
          </a:fontRef>
        </p:style>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47864" y="4378888"/>
            <a:ext cx="1656184" cy="1507696"/>
          </a:xfrm>
          <a:prstGeom prst="ellipse">
            <a:avLst/>
          </a:prstGeom>
          <a:ln/>
          <a:extLst/>
        </p:spPr>
        <p:style>
          <a:lnRef idx="2">
            <a:schemeClr val="accent3"/>
          </a:lnRef>
          <a:fillRef idx="1">
            <a:schemeClr val="lt1"/>
          </a:fillRef>
          <a:effectRef idx="0">
            <a:schemeClr val="accent3"/>
          </a:effectRef>
          <a:fontRef idx="minor">
            <a:schemeClr val="dk1"/>
          </a:fontRef>
        </p:style>
      </p:pic>
      <p:pic>
        <p:nvPicPr>
          <p:cNvPr id="307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03066" y="5362152"/>
            <a:ext cx="1493176" cy="1495848"/>
          </a:xfrm>
          <a:prstGeom prst="ellipse">
            <a:avLst/>
          </a:prstGeom>
          <a:ln/>
        </p:spPr>
        <p:style>
          <a:lnRef idx="2">
            <a:schemeClr val="accent3"/>
          </a:lnRef>
          <a:fillRef idx="1">
            <a:schemeClr val="lt1"/>
          </a:fillRef>
          <a:effectRef idx="0">
            <a:schemeClr val="accent3"/>
          </a:effectRef>
          <a:fontRef idx="minor">
            <a:schemeClr val="dk1"/>
          </a:fontRef>
        </p:style>
      </p:pic>
    </p:spTree>
    <p:extLst>
      <p:ext uri="{BB962C8B-B14F-4D97-AF65-F5344CB8AC3E}">
        <p14:creationId xmlns:p14="http://schemas.microsoft.com/office/powerpoint/2010/main" val="35386157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eacher-improvement | Educator Impact"/>
          <p:cNvPicPr>
            <a:picLocks noChangeAspect="1" noChangeArrowheads="1"/>
          </p:cNvPicPr>
          <p:nvPr/>
        </p:nvPicPr>
        <p:blipFill>
          <a:blip r:embed="rId2" cstate="print"/>
          <a:srcRect l="8948" r="10523" b="10954"/>
          <a:stretch>
            <a:fillRect/>
          </a:stretch>
        </p:blipFill>
        <p:spPr bwMode="auto">
          <a:xfrm>
            <a:off x="0" y="142309"/>
            <a:ext cx="3060000" cy="2448000"/>
          </a:xfrm>
          <a:prstGeom prst="rect">
            <a:avLst/>
          </a:prstGeom>
          <a:noFill/>
        </p:spPr>
      </p:pic>
      <p:sp>
        <p:nvSpPr>
          <p:cNvPr id="5" name="TextBox 3"/>
          <p:cNvSpPr txBox="1">
            <a:spLocks noChangeArrowheads="1"/>
          </p:cNvSpPr>
          <p:nvPr/>
        </p:nvSpPr>
        <p:spPr bwMode="auto">
          <a:xfrm>
            <a:off x="611560" y="2564904"/>
            <a:ext cx="8302559" cy="2555022"/>
          </a:xfrm>
          <a:prstGeom prst="rect">
            <a:avLst/>
          </a:prstGeom>
          <a:noFill/>
          <a:ln w="9525">
            <a:noFill/>
            <a:miter lim="800000"/>
            <a:headEnd/>
            <a:tailEnd/>
          </a:ln>
        </p:spPr>
        <p:txBody>
          <a:bodyPr lIns="76672" tIns="38336" rIns="76672" bIns="38336">
            <a:spAutoFit/>
          </a:bodyPr>
          <a:lstStyle/>
          <a:p>
            <a:pPr algn="ctr"/>
            <a:r>
              <a:rPr lang="ru-RU" altLang="ru-RU" sz="2300" b="1" i="1" dirty="0">
                <a:latin typeface="Times New Roman" pitchFamily="18" charset="0"/>
                <a:cs typeface="Times New Roman" pitchFamily="18" charset="0"/>
              </a:rPr>
              <a:t>«</a:t>
            </a:r>
            <a:r>
              <a:rPr lang="ru-RU" altLang="ru-RU" sz="2300" b="1" i="1" dirty="0" err="1">
                <a:latin typeface="Times New Roman" pitchFamily="18" charset="0"/>
                <a:cs typeface="Times New Roman" pitchFamily="18" charset="0"/>
              </a:rPr>
              <a:t>Білім</a:t>
            </a:r>
            <a:r>
              <a:rPr lang="ru-RU" altLang="ru-RU" sz="2300" b="1" i="1" dirty="0">
                <a:latin typeface="Times New Roman" pitchFamily="18" charset="0"/>
                <a:cs typeface="Times New Roman" pitchFamily="18" charset="0"/>
              </a:rPr>
              <a:t> беру </a:t>
            </a:r>
            <a:r>
              <a:rPr lang="ru-RU" altLang="ru-RU" sz="2300" b="1" i="1" dirty="0" err="1">
                <a:latin typeface="Times New Roman" pitchFamily="18" charset="0"/>
                <a:cs typeface="Times New Roman" pitchFamily="18" charset="0"/>
              </a:rPr>
              <a:t>саласындағы кез</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келген</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бағалау үдерісінің сапасы</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қолданылатын құралдардың сапасына</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тікелей</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байланысты</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Қағида бойынша</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егер</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құралдар нашар</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құрастырылған болса</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онда</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бағалауға қатысты уақыт және қаражат босқа шығындалған болып</a:t>
            </a:r>
            <a:r>
              <a:rPr lang="ru-RU" altLang="ru-RU" sz="2300" b="1" i="1" dirty="0">
                <a:latin typeface="Times New Roman" pitchFamily="18" charset="0"/>
                <a:cs typeface="Times New Roman" pitchFamily="18" charset="0"/>
              </a:rPr>
              <a:t> </a:t>
            </a:r>
            <a:r>
              <a:rPr lang="ru-RU" altLang="ru-RU" sz="2300" b="1" i="1" dirty="0" err="1">
                <a:latin typeface="Times New Roman" pitchFamily="18" charset="0"/>
                <a:cs typeface="Times New Roman" pitchFamily="18" charset="0"/>
              </a:rPr>
              <a:t>шығады»</a:t>
            </a:r>
            <a:r>
              <a:rPr lang="ru-RU" altLang="ru-RU" sz="2300" b="1" i="1" dirty="0">
                <a:latin typeface="Times New Roman" pitchFamily="18" charset="0"/>
                <a:cs typeface="Times New Roman" pitchFamily="18" charset="0"/>
              </a:rPr>
              <a:t> </a:t>
            </a:r>
          </a:p>
          <a:p>
            <a:endParaRPr lang="ru-RU" altLang="ru-RU" sz="2300" b="1" i="1" dirty="0">
              <a:latin typeface="Times New Roman" pitchFamily="18" charset="0"/>
              <a:cs typeface="Times New Roman" pitchFamily="18" charset="0"/>
            </a:endParaRPr>
          </a:p>
          <a:p>
            <a:pPr algn="r"/>
            <a:r>
              <a:rPr lang="ru-RU" altLang="ru-RU" sz="2300" b="1" i="1" dirty="0" err="1">
                <a:latin typeface="Times New Roman" pitchFamily="18" charset="0"/>
                <a:cs typeface="Times New Roman" pitchFamily="18" charset="0"/>
              </a:rPr>
              <a:t>Дүниежүзілік </a:t>
            </a:r>
            <a:r>
              <a:rPr lang="ru-RU" altLang="ru-RU" sz="2300" b="1" i="1" dirty="0">
                <a:latin typeface="Times New Roman" pitchFamily="18" charset="0"/>
                <a:cs typeface="Times New Roman" pitchFamily="18" charset="0"/>
              </a:rPr>
              <a:t>банк, 2011 </a:t>
            </a:r>
          </a:p>
        </p:txBody>
      </p:sp>
    </p:spTree>
    <p:extLst>
      <p:ext uri="{BB962C8B-B14F-4D97-AF65-F5344CB8AC3E}">
        <p14:creationId xmlns:p14="http://schemas.microsoft.com/office/powerpoint/2010/main" val="23164050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vatar, idea, person, student, teacher, thinking, user icon"/>
          <p:cNvPicPr>
            <a:picLocks noChangeAspect="1" noChangeArrowheads="1"/>
          </p:cNvPicPr>
          <p:nvPr/>
        </p:nvPicPr>
        <p:blipFill>
          <a:blip r:embed="rId3" cstate="print"/>
          <a:srcRect l="12676" t="12676" r="16901" b="8451"/>
          <a:stretch>
            <a:fillRect/>
          </a:stretch>
        </p:blipFill>
        <p:spPr bwMode="auto">
          <a:xfrm>
            <a:off x="264777" y="1556792"/>
            <a:ext cx="1980000" cy="2217600"/>
          </a:xfrm>
          <a:prstGeom prst="rect">
            <a:avLst/>
          </a:prstGeom>
          <a:noFill/>
        </p:spPr>
      </p:pic>
      <p:sp>
        <p:nvSpPr>
          <p:cNvPr id="4" name="TextBox 3"/>
          <p:cNvSpPr txBox="1"/>
          <p:nvPr/>
        </p:nvSpPr>
        <p:spPr>
          <a:xfrm>
            <a:off x="2771800" y="664417"/>
            <a:ext cx="6552728" cy="6247864"/>
          </a:xfrm>
          <a:prstGeom prst="rect">
            <a:avLst/>
          </a:prstGeom>
          <a:noFill/>
        </p:spPr>
        <p:txBody>
          <a:bodyPr wrap="square" rtlCol="0">
            <a:spAutoFit/>
          </a:bodyPr>
          <a:lstStyle/>
          <a:p>
            <a:pPr>
              <a:buFont typeface="Wingdings" pitchFamily="2" charset="2"/>
              <a:buChar char="§"/>
            </a:pPr>
            <a:endParaRPr lang="ru-RU" sz="4000" i="1" dirty="0">
              <a:solidFill>
                <a:schemeClr val="bg2">
                  <a:lumMod val="25000"/>
                </a:schemeClr>
              </a:solidFill>
              <a:latin typeface="Times New Roman" pitchFamily="18" charset="0"/>
              <a:cs typeface="Times New Roman" pitchFamily="18" charset="0"/>
            </a:endParaRPr>
          </a:p>
          <a:p>
            <a:pPr>
              <a:buFont typeface="Wingdings" pitchFamily="2" charset="2"/>
              <a:buChar char="§"/>
            </a:pPr>
            <a:r>
              <a:rPr lang="kk-KZ" sz="3200" i="1" dirty="0">
                <a:solidFill>
                  <a:schemeClr val="bg2">
                    <a:lumMod val="25000"/>
                  </a:schemeClr>
                </a:solidFill>
                <a:latin typeface="Times New Roman" pitchFamily="18" charset="0"/>
                <a:cs typeface="Times New Roman" pitchFamily="18" charset="0"/>
              </a:rPr>
              <a:t>Мен </a:t>
            </a:r>
            <a:r>
              <a:rPr lang="kk-KZ" sz="3200" i="1" dirty="0" smtClean="0">
                <a:solidFill>
                  <a:schemeClr val="bg2">
                    <a:lumMod val="25000"/>
                  </a:schemeClr>
                </a:solidFill>
                <a:latin typeface="Times New Roman" pitchFamily="18" charset="0"/>
                <a:cs typeface="Times New Roman" pitchFamily="18" charset="0"/>
              </a:rPr>
              <a:t>оқушылардың білім жетістіктерін бағалау үшін  тапсырмаларды қаншалықты деңгейде құрастырамын? </a:t>
            </a:r>
            <a:endParaRPr lang="kk-KZ" sz="3200" i="1" dirty="0">
              <a:solidFill>
                <a:schemeClr val="bg2">
                  <a:lumMod val="25000"/>
                </a:schemeClr>
              </a:solidFill>
              <a:latin typeface="Times New Roman" pitchFamily="18" charset="0"/>
              <a:cs typeface="Times New Roman" pitchFamily="18" charset="0"/>
            </a:endParaRPr>
          </a:p>
          <a:p>
            <a:endParaRPr lang="kk-KZ" sz="3200" i="1" dirty="0">
              <a:solidFill>
                <a:schemeClr val="bg2">
                  <a:lumMod val="25000"/>
                </a:schemeClr>
              </a:solidFill>
              <a:latin typeface="Times New Roman" pitchFamily="18" charset="0"/>
              <a:cs typeface="Times New Roman" pitchFamily="18" charset="0"/>
            </a:endParaRPr>
          </a:p>
          <a:p>
            <a:pPr>
              <a:buFont typeface="Wingdings" pitchFamily="2" charset="2"/>
              <a:buChar char="§"/>
            </a:pPr>
            <a:r>
              <a:rPr lang="kk-KZ" sz="3200" i="1" dirty="0">
                <a:solidFill>
                  <a:schemeClr val="bg2">
                    <a:lumMod val="25000"/>
                  </a:schemeClr>
                </a:solidFill>
                <a:latin typeface="Times New Roman" pitchFamily="18" charset="0"/>
                <a:cs typeface="Times New Roman" pitchFamily="18" charset="0"/>
              </a:rPr>
              <a:t>Маған не кедергі келтіреді?  </a:t>
            </a:r>
          </a:p>
          <a:p>
            <a:endParaRPr lang="kk-KZ" sz="3200" i="1" dirty="0">
              <a:solidFill>
                <a:schemeClr val="bg2">
                  <a:lumMod val="25000"/>
                </a:schemeClr>
              </a:solidFill>
              <a:latin typeface="Times New Roman" pitchFamily="18" charset="0"/>
              <a:cs typeface="Times New Roman" pitchFamily="18" charset="0"/>
            </a:endParaRPr>
          </a:p>
          <a:p>
            <a:pPr>
              <a:buFont typeface="Wingdings" pitchFamily="2" charset="2"/>
              <a:buChar char="§"/>
            </a:pPr>
            <a:r>
              <a:rPr lang="kk-KZ" sz="3200" i="1" dirty="0" smtClean="0">
                <a:solidFill>
                  <a:schemeClr val="bg2">
                    <a:lumMod val="25000"/>
                  </a:schemeClr>
                </a:solidFill>
                <a:latin typeface="Times New Roman" pitchFamily="18" charset="0"/>
                <a:cs typeface="Times New Roman" pitchFamily="18" charset="0"/>
              </a:rPr>
              <a:t>Бағалауға арналған тапсырмаларды  </a:t>
            </a:r>
            <a:r>
              <a:rPr lang="kk-KZ" sz="3200" i="1" dirty="0">
                <a:solidFill>
                  <a:schemeClr val="bg2">
                    <a:lumMod val="25000"/>
                  </a:schemeClr>
                </a:solidFill>
                <a:latin typeface="Times New Roman" pitchFamily="18" charset="0"/>
                <a:cs typeface="Times New Roman" pitchFamily="18" charset="0"/>
              </a:rPr>
              <a:t>қалай </a:t>
            </a:r>
            <a:r>
              <a:rPr lang="kk-KZ" sz="3200" i="1" dirty="0" smtClean="0">
                <a:solidFill>
                  <a:schemeClr val="bg2">
                    <a:lumMod val="25000"/>
                  </a:schemeClr>
                </a:solidFill>
                <a:latin typeface="Times New Roman" pitchFamily="18" charset="0"/>
                <a:cs typeface="Times New Roman" pitchFamily="18" charset="0"/>
              </a:rPr>
              <a:t> дұрыс құрастырсам </a:t>
            </a:r>
            <a:r>
              <a:rPr lang="kk-KZ" sz="3200" i="1" dirty="0">
                <a:solidFill>
                  <a:schemeClr val="bg2">
                    <a:lumMod val="25000"/>
                  </a:schemeClr>
                </a:solidFill>
                <a:latin typeface="Times New Roman" pitchFamily="18" charset="0"/>
                <a:cs typeface="Times New Roman" pitchFamily="18" charset="0"/>
              </a:rPr>
              <a:t>болады? </a:t>
            </a:r>
          </a:p>
          <a:p>
            <a:pPr>
              <a:buFont typeface="Wingdings" pitchFamily="2" charset="2"/>
              <a:buChar char="§"/>
            </a:pPr>
            <a:endParaRPr lang="kk-KZ" sz="4000" i="1" dirty="0">
              <a:solidFill>
                <a:schemeClr val="bg2">
                  <a:lumMod val="2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1028060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65795BAD-B790-44C9-AE28-653468E460E1}"/>
              </a:ext>
            </a:extLst>
          </p:cNvPr>
          <p:cNvSpPr txBox="1"/>
          <p:nvPr/>
        </p:nvSpPr>
        <p:spPr>
          <a:xfrm>
            <a:off x="638559" y="96204"/>
            <a:ext cx="8115283" cy="1138765"/>
          </a:xfrm>
          <a:prstGeom prst="rect">
            <a:avLst/>
          </a:prstGeom>
          <a:noFill/>
        </p:spPr>
        <p:txBody>
          <a:bodyPr lIns="91432" tIns="45716" rIns="91432" bIns="45716">
            <a:spAutoFit/>
          </a:bodyPr>
          <a:lstStyle/>
          <a:p>
            <a:pPr algn="ctr">
              <a:defRPr/>
            </a:pPr>
            <a:r>
              <a:rPr lang="kk-KZ" sz="3400" b="1" dirty="0">
                <a:solidFill>
                  <a:srgbClr val="0000FF"/>
                </a:solidFill>
                <a:latin typeface="Times New Roman" pitchFamily="18" charset="0"/>
                <a:ea typeface="+mj-ea"/>
                <a:cs typeface="Times New Roman" pitchFamily="18" charset="0"/>
              </a:rPr>
              <a:t>Құрастырудағы/бағалаудағы іс-тәжірибе</a:t>
            </a:r>
            <a:endParaRPr lang="ru-RU" sz="3400" b="1" dirty="0">
              <a:solidFill>
                <a:srgbClr val="0000FF"/>
              </a:solidFill>
              <a:latin typeface="Times New Roman" pitchFamily="18" charset="0"/>
              <a:ea typeface="+mj-ea"/>
              <a:cs typeface="Times New Roman" pitchFamily="18" charset="0"/>
            </a:endParaRPr>
          </a:p>
        </p:txBody>
      </p:sp>
      <p:grpSp>
        <p:nvGrpSpPr>
          <p:cNvPr id="3" name="Группа 18"/>
          <p:cNvGrpSpPr>
            <a:grpSpLocks/>
          </p:cNvGrpSpPr>
          <p:nvPr/>
        </p:nvGrpSpPr>
        <p:grpSpPr bwMode="auto">
          <a:xfrm>
            <a:off x="451283" y="1252032"/>
            <a:ext cx="8364984" cy="4147303"/>
            <a:chOff x="551656" y="1446212"/>
            <a:chExt cx="10210800" cy="4790380"/>
          </a:xfrm>
        </p:grpSpPr>
        <p:grpSp>
          <p:nvGrpSpPr>
            <p:cNvPr id="5" name="Группа 1"/>
            <p:cNvGrpSpPr>
              <a:grpSpLocks/>
            </p:cNvGrpSpPr>
            <p:nvPr/>
          </p:nvGrpSpPr>
          <p:grpSpPr bwMode="auto">
            <a:xfrm>
              <a:off x="551656" y="1446212"/>
              <a:ext cx="10210800" cy="4790380"/>
              <a:chOff x="571500" y="466725"/>
              <a:chExt cx="9512583" cy="6948419"/>
            </a:xfrm>
          </p:grpSpPr>
          <p:pic>
            <p:nvPicPr>
              <p:cNvPr id="80906" name="Picture 2"/>
              <p:cNvPicPr>
                <a:picLocks noChangeAspect="1" noChangeArrowheads="1"/>
              </p:cNvPicPr>
              <p:nvPr/>
            </p:nvPicPr>
            <p:blipFill>
              <a:blip r:embed="rId3" cstate="print"/>
              <a:srcRect/>
              <a:stretch>
                <a:fillRect/>
              </a:stretch>
            </p:blipFill>
            <p:spPr bwMode="auto">
              <a:xfrm>
                <a:off x="1601788" y="466725"/>
                <a:ext cx="7635875" cy="5349875"/>
              </a:xfrm>
              <a:prstGeom prst="rect">
                <a:avLst/>
              </a:prstGeom>
              <a:noFill/>
              <a:ln w="9525">
                <a:noFill/>
                <a:miter lim="800000"/>
                <a:headEnd/>
                <a:tailEnd/>
              </a:ln>
            </p:spPr>
          </p:pic>
          <p:cxnSp>
            <p:nvCxnSpPr>
              <p:cNvPr id="7" name="Прямая со стрелкой 6">
                <a:extLst>
                  <a:ext uri="{FF2B5EF4-FFF2-40B4-BE49-F238E27FC236}">
                    <a16:creationId xmlns:a16="http://schemas.microsoft.com/office/drawing/2014/main" xmlns="" id="{F81F6676-296D-45AF-8AE8-5B3527810012}"/>
                  </a:ext>
                </a:extLst>
              </p:cNvPr>
              <p:cNvCxnSpPr/>
              <p:nvPr/>
            </p:nvCxnSpPr>
            <p:spPr>
              <a:xfrm flipH="1">
                <a:off x="3558972" y="5173225"/>
                <a:ext cx="3163466"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a:extLst>
                  <a:ext uri="{FF2B5EF4-FFF2-40B4-BE49-F238E27FC236}">
                    <a16:creationId xmlns:a16="http://schemas.microsoft.com/office/drawing/2014/main" xmlns="" id="{CCA17757-A4E4-4046-8D68-C25CCD84B54E}"/>
                  </a:ext>
                </a:extLst>
              </p:cNvPr>
              <p:cNvCxnSpPr/>
              <p:nvPr/>
            </p:nvCxnSpPr>
            <p:spPr>
              <a:xfrm flipH="1">
                <a:off x="571500" y="4341988"/>
                <a:ext cx="3163466"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0909" name="TextBox 6"/>
              <p:cNvSpPr txBox="1">
                <a:spLocks noChangeArrowheads="1"/>
              </p:cNvSpPr>
              <p:nvPr/>
            </p:nvSpPr>
            <p:spPr bwMode="auto">
              <a:xfrm>
                <a:off x="571500" y="4424362"/>
                <a:ext cx="2523219" cy="2247077"/>
              </a:xfrm>
              <a:prstGeom prst="rect">
                <a:avLst/>
              </a:prstGeom>
              <a:noFill/>
              <a:ln w="9525">
                <a:noFill/>
                <a:miter lim="800000"/>
                <a:headEnd/>
                <a:tailEnd/>
              </a:ln>
            </p:spPr>
            <p:txBody>
              <a:bodyPr lIns="109042" tIns="54521" rIns="109042" bIns="54521">
                <a:spAutoFit/>
              </a:bodyPr>
              <a:lstStyle/>
              <a:p>
                <a:pPr algn="ctr"/>
                <a:r>
                  <a:rPr lang="ru-RU" altLang="ru-RU" sz="1600" b="1" dirty="0">
                    <a:latin typeface="Times New Roman" pitchFamily="18" charset="0"/>
                    <a:cs typeface="Times New Roman" pitchFamily="18" charset="0"/>
                  </a:rPr>
                  <a:t>1-кедергі:</a:t>
                </a:r>
                <a:r>
                  <a:rPr lang="ru-RU" altLang="ru-RU" sz="1600" dirty="0">
                    <a:latin typeface="Times New Roman" pitchFamily="18" charset="0"/>
                    <a:cs typeface="Times New Roman" pitchFamily="18" charset="0"/>
                  </a:rPr>
                  <a:t> </a:t>
                </a:r>
              </a:p>
              <a:p>
                <a:pPr algn="ctr"/>
                <a:r>
                  <a:rPr lang="ru-RU" altLang="ru-RU" sz="1600" dirty="0" err="1">
                    <a:latin typeface="Times New Roman" pitchFamily="18" charset="0"/>
                    <a:cs typeface="Times New Roman" pitchFamily="18" charset="0"/>
                  </a:rPr>
                  <a:t>Атүсті қарау /оқу мақсаттарының маңызына мән бермей</a:t>
                </a:r>
                <a:r>
                  <a:rPr lang="ru-RU" altLang="ru-RU" sz="1600" dirty="0">
                    <a:latin typeface="Times New Roman" pitchFamily="18" charset="0"/>
                    <a:cs typeface="Times New Roman" pitchFamily="18" charset="0"/>
                  </a:rPr>
                  <a:t> </a:t>
                </a:r>
                <a:r>
                  <a:rPr lang="ru-RU" altLang="ru-RU" sz="1600" dirty="0" err="1">
                    <a:latin typeface="Times New Roman" pitchFamily="18" charset="0"/>
                    <a:cs typeface="Times New Roman" pitchFamily="18" charset="0"/>
                  </a:rPr>
                  <a:t>талдау</a:t>
                </a:r>
                <a:endParaRPr lang="ru-RU" altLang="ru-RU" sz="1600" dirty="0">
                  <a:latin typeface="Times New Roman" pitchFamily="18" charset="0"/>
                  <a:cs typeface="Times New Roman" pitchFamily="18" charset="0"/>
                </a:endParaRPr>
              </a:p>
            </p:txBody>
          </p:sp>
          <p:sp>
            <p:nvSpPr>
              <p:cNvPr id="80910" name="TextBox 8"/>
              <p:cNvSpPr txBox="1">
                <a:spLocks noChangeArrowheads="1"/>
              </p:cNvSpPr>
              <p:nvPr/>
            </p:nvSpPr>
            <p:spPr bwMode="auto">
              <a:xfrm>
                <a:off x="3756025" y="5340350"/>
                <a:ext cx="2967038" cy="1834557"/>
              </a:xfrm>
              <a:prstGeom prst="rect">
                <a:avLst/>
              </a:prstGeom>
              <a:noFill/>
              <a:ln w="9525">
                <a:noFill/>
                <a:miter lim="800000"/>
                <a:headEnd/>
                <a:tailEnd/>
              </a:ln>
            </p:spPr>
            <p:txBody>
              <a:bodyPr lIns="109042" tIns="54521" rIns="109042" bIns="54521">
                <a:spAutoFit/>
              </a:bodyPr>
              <a:lstStyle/>
              <a:p>
                <a:pPr algn="ctr"/>
                <a:r>
                  <a:rPr lang="ru-RU" altLang="ru-RU" sz="1600" b="1" dirty="0">
                    <a:latin typeface="Times New Roman" pitchFamily="18" charset="0"/>
                    <a:cs typeface="Times New Roman" pitchFamily="18" charset="0"/>
                  </a:rPr>
                  <a:t>2-кедергі: </a:t>
                </a:r>
              </a:p>
              <a:p>
                <a:pPr algn="ctr"/>
                <a:r>
                  <a:rPr lang="ru-RU" altLang="ru-RU" sz="1600" dirty="0" err="1">
                    <a:latin typeface="Times New Roman" pitchFamily="18" charset="0"/>
                    <a:cs typeface="Times New Roman" pitchFamily="18" charset="0"/>
                  </a:rPr>
                  <a:t>Ойлау</a:t>
                </a:r>
                <a:r>
                  <a:rPr lang="ru-RU" altLang="ru-RU" sz="1600" dirty="0">
                    <a:latin typeface="Times New Roman" pitchFamily="18" charset="0"/>
                    <a:cs typeface="Times New Roman" pitchFamily="18" charset="0"/>
                  </a:rPr>
                  <a:t> </a:t>
                </a:r>
                <a:r>
                  <a:rPr lang="ru-RU" altLang="ru-RU" sz="1600" dirty="0" err="1">
                    <a:latin typeface="Times New Roman" pitchFamily="18" charset="0"/>
                    <a:cs typeface="Times New Roman" pitchFamily="18" charset="0"/>
                  </a:rPr>
                  <a:t>дағдыларының деңгейлеріне сәйкес келмеуі</a:t>
                </a:r>
                <a:endParaRPr lang="ru-RU" altLang="ru-RU" sz="1600" dirty="0">
                  <a:latin typeface="Times New Roman" pitchFamily="18" charset="0"/>
                  <a:cs typeface="Times New Roman" pitchFamily="18" charset="0"/>
                </a:endParaRPr>
              </a:p>
            </p:txBody>
          </p:sp>
          <p:sp>
            <p:nvSpPr>
              <p:cNvPr id="80911" name="TextBox 9"/>
              <p:cNvSpPr txBox="1">
                <a:spLocks noChangeArrowheads="1"/>
              </p:cNvSpPr>
              <p:nvPr/>
            </p:nvSpPr>
            <p:spPr bwMode="auto">
              <a:xfrm>
                <a:off x="6588408" y="5993107"/>
                <a:ext cx="3495675" cy="1422037"/>
              </a:xfrm>
              <a:prstGeom prst="rect">
                <a:avLst/>
              </a:prstGeom>
              <a:noFill/>
              <a:ln w="9525">
                <a:noFill/>
                <a:miter lim="800000"/>
                <a:headEnd/>
                <a:tailEnd/>
              </a:ln>
            </p:spPr>
            <p:txBody>
              <a:bodyPr lIns="109042" tIns="54521" rIns="109042" bIns="54521">
                <a:spAutoFit/>
              </a:bodyPr>
              <a:lstStyle/>
              <a:p>
                <a:pPr algn="ctr"/>
                <a:r>
                  <a:rPr lang="ru-RU" altLang="ru-RU" sz="1600" b="1" dirty="0">
                    <a:latin typeface="Times New Roman" pitchFamily="18" charset="0"/>
                    <a:cs typeface="Times New Roman" pitchFamily="18" charset="0"/>
                  </a:rPr>
                  <a:t>3-кедергі: </a:t>
                </a:r>
              </a:p>
              <a:p>
                <a:pPr algn="ctr"/>
                <a:r>
                  <a:rPr lang="ru-RU" altLang="ru-RU" sz="1600" dirty="0" err="1">
                    <a:latin typeface="Times New Roman" pitchFamily="18" charset="0"/>
                    <a:cs typeface="Times New Roman" pitchFamily="18" charset="0"/>
                  </a:rPr>
                  <a:t>Бағалау нәтижелеріне жеткіліксіз</a:t>
                </a:r>
                <a:r>
                  <a:rPr lang="ru-RU" altLang="ru-RU" sz="1600" dirty="0">
                    <a:latin typeface="Times New Roman" pitchFamily="18" charset="0"/>
                    <a:cs typeface="Times New Roman" pitchFamily="18" charset="0"/>
                  </a:rPr>
                  <a:t> </a:t>
                </a:r>
                <a:r>
                  <a:rPr lang="ru-RU" altLang="ru-RU" sz="1600" dirty="0" err="1">
                    <a:latin typeface="Times New Roman" pitchFamily="18" charset="0"/>
                    <a:cs typeface="Times New Roman" pitchFamily="18" charset="0"/>
                  </a:rPr>
                  <a:t>талдау</a:t>
                </a:r>
                <a:r>
                  <a:rPr lang="ru-RU" altLang="ru-RU" sz="1600" dirty="0">
                    <a:latin typeface="Times New Roman" pitchFamily="18" charset="0"/>
                    <a:cs typeface="Times New Roman" pitchFamily="18" charset="0"/>
                  </a:rPr>
                  <a:t> </a:t>
                </a:r>
                <a:r>
                  <a:rPr lang="ru-RU" altLang="ru-RU" sz="1600" dirty="0" err="1">
                    <a:latin typeface="Times New Roman" pitchFamily="18" charset="0"/>
                    <a:cs typeface="Times New Roman" pitchFamily="18" charset="0"/>
                  </a:rPr>
                  <a:t>жасау</a:t>
                </a:r>
                <a:endParaRPr lang="ru-RU" altLang="ru-RU" sz="1600" dirty="0">
                  <a:latin typeface="Times New Roman" pitchFamily="18" charset="0"/>
                  <a:cs typeface="Times New Roman" pitchFamily="18" charset="0"/>
                </a:endParaRPr>
              </a:p>
            </p:txBody>
          </p:sp>
        </p:grpSp>
        <p:cxnSp>
          <p:nvCxnSpPr>
            <p:cNvPr id="16" name="Прямая со стрелкой 15">
              <a:extLst>
                <a:ext uri="{FF2B5EF4-FFF2-40B4-BE49-F238E27FC236}">
                  <a16:creationId xmlns:a16="http://schemas.microsoft.com/office/drawing/2014/main" xmlns="" id="{F63E84B9-6A18-4147-8C32-793DDC8A37CB}"/>
                </a:ext>
              </a:extLst>
            </p:cNvPr>
            <p:cNvCxnSpPr/>
            <p:nvPr/>
          </p:nvCxnSpPr>
          <p:spPr bwMode="auto">
            <a:xfrm flipH="1">
              <a:off x="7638256" y="5027508"/>
              <a:ext cx="2484437"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2" name="Овал 1">
            <a:extLst>
              <a:ext uri="{FF2B5EF4-FFF2-40B4-BE49-F238E27FC236}">
                <a16:creationId xmlns:a16="http://schemas.microsoft.com/office/drawing/2014/main" xmlns="" id="{93FEBA5D-049E-4D99-8B08-2F5E99016636}"/>
              </a:ext>
            </a:extLst>
          </p:cNvPr>
          <p:cNvSpPr/>
          <p:nvPr/>
        </p:nvSpPr>
        <p:spPr>
          <a:xfrm>
            <a:off x="1450087" y="2373501"/>
            <a:ext cx="1435781" cy="9235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76672" tIns="38336" rIns="76672" bIns="38336" anchor="ctr"/>
          <a:lstStyle/>
          <a:p>
            <a:pPr algn="ctr">
              <a:defRPr/>
            </a:pPr>
            <a:r>
              <a:rPr lang="kk-KZ" sz="1000" dirty="0">
                <a:solidFill>
                  <a:schemeClr val="tx1"/>
                </a:solidFill>
              </a:rPr>
              <a:t>Тапсырмалар сапасы</a:t>
            </a:r>
            <a:endParaRPr lang="ru-RU" sz="1000" dirty="0">
              <a:solidFill>
                <a:schemeClr val="tx1"/>
              </a:solidFill>
            </a:endParaRPr>
          </a:p>
        </p:txBody>
      </p:sp>
      <p:sp>
        <p:nvSpPr>
          <p:cNvPr id="80901" name="TextBox 2"/>
          <p:cNvSpPr txBox="1">
            <a:spLocks noChangeArrowheads="1"/>
          </p:cNvSpPr>
          <p:nvPr/>
        </p:nvSpPr>
        <p:spPr bwMode="auto">
          <a:xfrm rot="-5400000">
            <a:off x="3381097" y="2678678"/>
            <a:ext cx="1487045" cy="277476"/>
          </a:xfrm>
          <a:prstGeom prst="rect">
            <a:avLst/>
          </a:prstGeom>
          <a:solidFill>
            <a:schemeClr val="bg1"/>
          </a:solidFill>
          <a:ln w="9525">
            <a:noFill/>
            <a:miter lim="800000"/>
            <a:headEnd/>
            <a:tailEnd/>
          </a:ln>
        </p:spPr>
        <p:txBody>
          <a:bodyPr lIns="76672" tIns="38336" rIns="76672" bIns="38336">
            <a:spAutoFit/>
          </a:bodyPr>
          <a:lstStyle/>
          <a:p>
            <a:pPr algn="ctr"/>
            <a:r>
              <a:rPr lang="kk-KZ" altLang="ru-RU" sz="1300" dirty="0"/>
              <a:t>Кері байланыс алу</a:t>
            </a:r>
            <a:endParaRPr lang="ru-RU" altLang="ru-RU" sz="1300" dirty="0"/>
          </a:p>
        </p:txBody>
      </p:sp>
      <p:sp>
        <p:nvSpPr>
          <p:cNvPr id="80902" name="TextBox 13"/>
          <p:cNvSpPr txBox="1">
            <a:spLocks noChangeArrowheads="1"/>
          </p:cNvSpPr>
          <p:nvPr/>
        </p:nvSpPr>
        <p:spPr bwMode="auto">
          <a:xfrm rot="-5400000">
            <a:off x="4770709" y="2563000"/>
            <a:ext cx="1487045" cy="478594"/>
          </a:xfrm>
          <a:prstGeom prst="rect">
            <a:avLst/>
          </a:prstGeom>
          <a:solidFill>
            <a:schemeClr val="bg1"/>
          </a:solidFill>
          <a:ln w="9525">
            <a:noFill/>
            <a:miter lim="800000"/>
            <a:headEnd/>
            <a:tailEnd/>
          </a:ln>
        </p:spPr>
        <p:txBody>
          <a:bodyPr lIns="76672" tIns="38336" rIns="76672" bIns="38336">
            <a:spAutoFit/>
          </a:bodyPr>
          <a:lstStyle/>
          <a:p>
            <a:pPr algn="ctr"/>
            <a:r>
              <a:rPr lang="kk-KZ" altLang="ru-RU" sz="1300" dirty="0"/>
              <a:t>Нәтижелерді талдау</a:t>
            </a:r>
            <a:endParaRPr lang="ru-RU" altLang="ru-RU" sz="1300" dirty="0"/>
          </a:p>
        </p:txBody>
      </p:sp>
      <p:sp>
        <p:nvSpPr>
          <p:cNvPr id="80903" name="TextBox 14"/>
          <p:cNvSpPr txBox="1">
            <a:spLocks noChangeArrowheads="1"/>
          </p:cNvSpPr>
          <p:nvPr/>
        </p:nvSpPr>
        <p:spPr bwMode="auto">
          <a:xfrm rot="-5400000">
            <a:off x="6153168" y="2532755"/>
            <a:ext cx="1487045" cy="539086"/>
          </a:xfrm>
          <a:prstGeom prst="rect">
            <a:avLst/>
          </a:prstGeom>
          <a:solidFill>
            <a:schemeClr val="bg1"/>
          </a:solidFill>
          <a:ln w="9525">
            <a:noFill/>
            <a:miter lim="800000"/>
            <a:headEnd/>
            <a:tailEnd/>
          </a:ln>
        </p:spPr>
        <p:txBody>
          <a:bodyPr lIns="76672" tIns="38336" rIns="76672" bIns="38336">
            <a:spAutoFit/>
          </a:bodyPr>
          <a:lstStyle/>
          <a:p>
            <a:pPr algn="ctr"/>
            <a:r>
              <a:rPr lang="kk-KZ" altLang="ru-RU" sz="1000" dirty="0"/>
              <a:t>Басқа құрастырылған жұмыстарға сараптама жасау</a:t>
            </a:r>
            <a:endParaRPr lang="ru-RU" altLang="ru-RU" sz="1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Прямоугольник 42">
            <a:extLst>
              <a:ext uri="{FF2B5EF4-FFF2-40B4-BE49-F238E27FC236}">
                <a16:creationId xmlns:a16="http://schemas.microsoft.com/office/drawing/2014/main" xmlns="" id="{1FFEAA50-FCF3-4C7C-A088-CF1CB8C40F57}"/>
              </a:ext>
            </a:extLst>
          </p:cNvPr>
          <p:cNvSpPr>
            <a:spLocks noChangeArrowheads="1"/>
          </p:cNvSpPr>
          <p:nvPr/>
        </p:nvSpPr>
        <p:spPr bwMode="auto">
          <a:xfrm>
            <a:off x="1143163" y="228142"/>
            <a:ext cx="6858975" cy="792939"/>
          </a:xfrm>
          <a:prstGeom prst="rect">
            <a:avLst/>
          </a:prstGeom>
          <a:noFill/>
          <a:ln>
            <a:noFill/>
          </a:ln>
          <a:extLst/>
        </p:spPr>
        <p:txBody>
          <a:bodyPr lIns="84228" tIns="42115" rIns="84228" bIns="42115">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defRPr/>
            </a:pPr>
            <a:r>
              <a:rPr lang="ru-RU" sz="2300" b="1" dirty="0" err="1">
                <a:solidFill>
                  <a:srgbClr val="0000FF"/>
                </a:solidFill>
                <a:latin typeface="Times New Roman" pitchFamily="18" charset="0"/>
                <a:ea typeface="+mj-ea"/>
                <a:cs typeface="Times New Roman" pitchFamily="18" charset="0"/>
              </a:rPr>
              <a:t>Бағалау</a:t>
            </a:r>
            <a:r>
              <a:rPr lang="ru-RU" sz="2300" b="1" dirty="0">
                <a:solidFill>
                  <a:srgbClr val="0000FF"/>
                </a:solidFill>
                <a:latin typeface="Times New Roman" pitchFamily="18" charset="0"/>
                <a:ea typeface="+mj-ea"/>
                <a:cs typeface="Times New Roman" pitchFamily="18" charset="0"/>
              </a:rPr>
              <a:t> </a:t>
            </a:r>
            <a:r>
              <a:rPr lang="ru-RU" sz="2300" b="1" dirty="0" err="1">
                <a:solidFill>
                  <a:srgbClr val="0000FF"/>
                </a:solidFill>
                <a:latin typeface="Times New Roman" pitchFamily="18" charset="0"/>
                <a:ea typeface="+mj-ea"/>
                <a:cs typeface="Times New Roman" pitchFamily="18" charset="0"/>
              </a:rPr>
              <a:t>құралдарын</a:t>
            </a:r>
            <a:r>
              <a:rPr lang="ru-RU" sz="2300" b="1" dirty="0">
                <a:solidFill>
                  <a:srgbClr val="0000FF"/>
                </a:solidFill>
                <a:latin typeface="Times New Roman" pitchFamily="18" charset="0"/>
                <a:ea typeface="+mj-ea"/>
                <a:cs typeface="Times New Roman" pitchFamily="18" charset="0"/>
              </a:rPr>
              <a:t> </a:t>
            </a:r>
            <a:r>
              <a:rPr lang="ru-RU" sz="2300" b="1" dirty="0" err="1">
                <a:solidFill>
                  <a:srgbClr val="0000FF"/>
                </a:solidFill>
                <a:latin typeface="Times New Roman" pitchFamily="18" charset="0"/>
                <a:ea typeface="+mj-ea"/>
                <a:cs typeface="Times New Roman" pitchFamily="18" charset="0"/>
              </a:rPr>
              <a:t>құрастыру</a:t>
            </a:r>
            <a:r>
              <a:rPr lang="ru-RU" sz="2300" b="1" dirty="0">
                <a:solidFill>
                  <a:srgbClr val="0000FF"/>
                </a:solidFill>
                <a:latin typeface="Times New Roman" pitchFamily="18" charset="0"/>
                <a:ea typeface="+mj-ea"/>
                <a:cs typeface="Times New Roman" pitchFamily="18" charset="0"/>
              </a:rPr>
              <a:t> </a:t>
            </a:r>
            <a:r>
              <a:rPr lang="ru-RU" sz="2300" b="1" dirty="0" err="1">
                <a:solidFill>
                  <a:srgbClr val="0000FF"/>
                </a:solidFill>
                <a:latin typeface="Times New Roman" pitchFamily="18" charset="0"/>
                <a:ea typeface="+mj-ea"/>
                <a:cs typeface="Times New Roman" pitchFamily="18" charset="0"/>
              </a:rPr>
              <a:t>үдерісі</a:t>
            </a:r>
            <a:r>
              <a:rPr lang="ru-RU" sz="2300" b="1" dirty="0">
                <a:solidFill>
                  <a:srgbClr val="0000FF"/>
                </a:solidFill>
                <a:latin typeface="Times New Roman" pitchFamily="18" charset="0"/>
                <a:ea typeface="+mj-ea"/>
                <a:cs typeface="Times New Roman" pitchFamily="18" charset="0"/>
              </a:rPr>
              <a:t>  </a:t>
            </a:r>
          </a:p>
          <a:p>
            <a:pPr algn="ctr">
              <a:defRPr/>
            </a:pPr>
            <a:endParaRPr lang="ru-RU" altLang="ru-RU" sz="2300" b="1" dirty="0">
              <a:solidFill>
                <a:srgbClr val="0000FF"/>
              </a:solidFill>
              <a:latin typeface="Times New Roman" pitchFamily="18" charset="0"/>
              <a:ea typeface="+mj-ea"/>
              <a:cs typeface="Times New Roman" pitchFamily="18" charset="0"/>
            </a:endParaRPr>
          </a:p>
        </p:txBody>
      </p:sp>
      <p:grpSp>
        <p:nvGrpSpPr>
          <p:cNvPr id="2" name="Группа 39"/>
          <p:cNvGrpSpPr>
            <a:grpSpLocks/>
          </p:cNvGrpSpPr>
          <p:nvPr/>
        </p:nvGrpSpPr>
        <p:grpSpPr bwMode="auto">
          <a:xfrm>
            <a:off x="321230" y="856220"/>
            <a:ext cx="8370187" cy="4549094"/>
            <a:chOff x="134601" y="904217"/>
            <a:chExt cx="5952313" cy="5045064"/>
          </a:xfrm>
        </p:grpSpPr>
        <p:cxnSp>
          <p:nvCxnSpPr>
            <p:cNvPr id="33" name="Прямая соединительная линия 32">
              <a:extLst>
                <a:ext uri="{FF2B5EF4-FFF2-40B4-BE49-F238E27FC236}">
                  <a16:creationId xmlns:a16="http://schemas.microsoft.com/office/drawing/2014/main" xmlns="" id="{D2FA6086-0D82-4437-8930-53AFF3E3C79B}"/>
                </a:ext>
              </a:extLst>
            </p:cNvPr>
            <p:cNvCxnSpPr/>
            <p:nvPr/>
          </p:nvCxnSpPr>
          <p:spPr>
            <a:xfrm>
              <a:off x="2340360" y="5301500"/>
              <a:ext cx="0" cy="12193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a:extLst>
                <a:ext uri="{FF2B5EF4-FFF2-40B4-BE49-F238E27FC236}">
                  <a16:creationId xmlns:a16="http://schemas.microsoft.com/office/drawing/2014/main" xmlns="" id="{541FBE8E-CE96-4DF7-B372-F02540269601}"/>
                </a:ext>
              </a:extLst>
            </p:cNvPr>
            <p:cNvCxnSpPr/>
            <p:nvPr/>
          </p:nvCxnSpPr>
          <p:spPr>
            <a:xfrm>
              <a:off x="4572015" y="5301500"/>
              <a:ext cx="0" cy="144798"/>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8" name="Группа 8"/>
            <p:cNvGrpSpPr>
              <a:grpSpLocks/>
            </p:cNvGrpSpPr>
            <p:nvPr/>
          </p:nvGrpSpPr>
          <p:grpSpPr bwMode="auto">
            <a:xfrm>
              <a:off x="134601" y="904217"/>
              <a:ext cx="5952313" cy="5045064"/>
              <a:chOff x="176350" y="1280169"/>
              <a:chExt cx="5764535" cy="5316455"/>
            </a:xfrm>
          </p:grpSpPr>
          <p:grpSp>
            <p:nvGrpSpPr>
              <p:cNvPr id="9" name="Группа 1"/>
              <p:cNvGrpSpPr>
                <a:grpSpLocks/>
              </p:cNvGrpSpPr>
              <p:nvPr/>
            </p:nvGrpSpPr>
            <p:grpSpPr bwMode="auto">
              <a:xfrm>
                <a:off x="176350" y="1280169"/>
                <a:ext cx="5764535" cy="5316455"/>
                <a:chOff x="235132" y="1280166"/>
                <a:chExt cx="7686046" cy="5316455"/>
              </a:xfrm>
            </p:grpSpPr>
            <p:sp>
              <p:nvSpPr>
                <p:cNvPr id="4" name="Скругленный прямоугольник 3">
                  <a:extLst>
                    <a:ext uri="{FF2B5EF4-FFF2-40B4-BE49-F238E27FC236}">
                      <a16:creationId xmlns:a16="http://schemas.microsoft.com/office/drawing/2014/main" xmlns="" id="{24F5CBDF-BFCA-4280-8345-3AA7FDC8317E}"/>
                    </a:ext>
                  </a:extLst>
                </p:cNvPr>
                <p:cNvSpPr/>
                <p:nvPr/>
              </p:nvSpPr>
              <p:spPr>
                <a:xfrm>
                  <a:off x="235132" y="1280166"/>
                  <a:ext cx="2237982" cy="636047"/>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Пәндер</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бойынша</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күтілетін</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нәтижелер</a:t>
                  </a:r>
                  <a:r>
                    <a:rPr lang="ru-RU" sz="1200" b="1" dirty="0">
                      <a:solidFill>
                        <a:schemeClr val="tx1"/>
                      </a:solidFill>
                      <a:latin typeface="Times New Roman" panose="02020603050405020304" pitchFamily="18" charset="0"/>
                      <a:cs typeface="Times New Roman" panose="02020603050405020304" pitchFamily="18" charset="0"/>
                    </a:rPr>
                    <a:t> (МЖМББС)</a:t>
                  </a:r>
                </a:p>
              </p:txBody>
            </p:sp>
            <p:sp>
              <p:nvSpPr>
                <p:cNvPr id="6" name="Скругленный прямоугольник 5">
                  <a:extLst>
                    <a:ext uri="{FF2B5EF4-FFF2-40B4-BE49-F238E27FC236}">
                      <a16:creationId xmlns:a16="http://schemas.microsoft.com/office/drawing/2014/main" xmlns="" id="{4D5032D1-83EA-4B33-8760-1F208079BF3C}"/>
                    </a:ext>
                  </a:extLst>
                </p:cNvPr>
                <p:cNvSpPr/>
                <p:nvPr/>
              </p:nvSpPr>
              <p:spPr>
                <a:xfrm>
                  <a:off x="491890" y="2041495"/>
                  <a:ext cx="2239176" cy="634440"/>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Оқу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мақсаттары</a:t>
                  </a:r>
                  <a:endParaRPr lang="ru-RU" sz="1200" b="1" dirty="0">
                    <a:solidFill>
                      <a:schemeClr val="tx1"/>
                    </a:solidFill>
                    <a:latin typeface="Times New Roman" panose="02020603050405020304" pitchFamily="18" charset="0"/>
                    <a:cs typeface="Times New Roman" panose="02020603050405020304" pitchFamily="18" charset="0"/>
                  </a:endParaRPr>
                </a:p>
                <a:p>
                  <a:pPr algn="ctr">
                    <a:defRPr/>
                  </a:pPr>
                  <a:r>
                    <a:rPr lang="ru-RU" sz="1200" b="1" dirty="0">
                      <a:solidFill>
                        <a:schemeClr val="tx1"/>
                      </a:solidFill>
                      <a:latin typeface="Times New Roman" panose="02020603050405020304" pitchFamily="18" charset="0"/>
                      <a:cs typeface="Times New Roman" panose="02020603050405020304" pitchFamily="18" charset="0"/>
                    </a:rPr>
                    <a:t>(</a:t>
                  </a:r>
                  <a:r>
                    <a:rPr lang="ru-RU" sz="1200" b="1" dirty="0" err="1">
                      <a:solidFill>
                        <a:schemeClr val="tx1"/>
                      </a:solidFill>
                      <a:latin typeface="Times New Roman" panose="02020603050405020304" pitchFamily="18" charset="0"/>
                      <a:cs typeface="Times New Roman" panose="02020603050405020304" pitchFamily="18" charset="0"/>
                    </a:rPr>
                    <a:t>оқу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бағдарламалары</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ұзақ</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мерзімді</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жоспарлар</a:t>
                  </a:r>
                  <a:r>
                    <a:rPr lang="ru-RU" sz="1200" b="1" dirty="0">
                      <a:solidFill>
                        <a:schemeClr val="tx1"/>
                      </a:solidFill>
                      <a:latin typeface="Times New Roman" panose="02020603050405020304" pitchFamily="18" charset="0"/>
                      <a:cs typeface="Times New Roman" panose="02020603050405020304" pitchFamily="18" charset="0"/>
                    </a:rPr>
                    <a:t>)</a:t>
                  </a:r>
                </a:p>
              </p:txBody>
            </p:sp>
            <p:sp>
              <p:nvSpPr>
                <p:cNvPr id="7" name="Скругленный прямоугольник 6">
                  <a:extLst>
                    <a:ext uri="{FF2B5EF4-FFF2-40B4-BE49-F238E27FC236}">
                      <a16:creationId xmlns:a16="http://schemas.microsoft.com/office/drawing/2014/main" xmlns="" id="{ACB38E61-E6C0-40ED-9FFC-47659C74FA86}"/>
                    </a:ext>
                  </a:extLst>
                </p:cNvPr>
                <p:cNvSpPr/>
                <p:nvPr/>
              </p:nvSpPr>
              <p:spPr>
                <a:xfrm>
                  <a:off x="755815" y="2798005"/>
                  <a:ext cx="2239176" cy="1027955"/>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Ойлау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дағдыларының</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деңгейлері</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бойынша</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бағалау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критерийлері</a:t>
                  </a:r>
                  <a:r>
                    <a:rPr lang="ru-RU" sz="1200" b="1" dirty="0">
                      <a:solidFill>
                        <a:schemeClr val="tx1"/>
                      </a:solidFill>
                      <a:latin typeface="Times New Roman" panose="02020603050405020304" pitchFamily="18" charset="0"/>
                      <a:cs typeface="Times New Roman" panose="02020603050405020304" pitchFamily="18" charset="0"/>
                    </a:rPr>
                    <a:t> </a:t>
                  </a:r>
                </a:p>
              </p:txBody>
            </p:sp>
            <p:sp>
              <p:nvSpPr>
                <p:cNvPr id="13" name="Скругленный прямоугольник 12">
                  <a:extLst>
                    <a:ext uri="{FF2B5EF4-FFF2-40B4-BE49-F238E27FC236}">
                      <a16:creationId xmlns:a16="http://schemas.microsoft.com/office/drawing/2014/main" xmlns="" id="{9D1714C7-D283-4997-99E7-08AAE12C3299}"/>
                    </a:ext>
                  </a:extLst>
                </p:cNvPr>
                <p:cNvSpPr/>
                <p:nvPr/>
              </p:nvSpPr>
              <p:spPr>
                <a:xfrm>
                  <a:off x="755815" y="4060463"/>
                  <a:ext cx="4538063" cy="1906536"/>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Тапсырма</a:t>
                  </a:r>
                  <a:endParaRPr lang="kk-KZ" altLang="ru-RU" sz="1200" dirty="0">
                    <a:solidFill>
                      <a:srgbClr val="000000"/>
                    </a:solidFill>
                    <a:latin typeface="Times New Roman" pitchFamily="18" charset="0"/>
                    <a:ea typeface="Calibri" pitchFamily="34" charset="0"/>
                    <a:cs typeface="Times New Roman" pitchFamily="18" charset="0"/>
                  </a:endParaRPr>
                </a:p>
                <a:p>
                  <a:pPr>
                    <a:defRPr/>
                  </a:pPr>
                  <a:r>
                    <a:rPr lang="kk-KZ" altLang="ru-RU" sz="1200" dirty="0">
                      <a:solidFill>
                        <a:srgbClr val="000000"/>
                      </a:solidFill>
                      <a:latin typeface="Times New Roman" pitchFamily="18" charset="0"/>
                      <a:ea typeface="Calibri" pitchFamily="34" charset="0"/>
                      <a:cs typeface="Times New Roman" pitchFamily="18" charset="0"/>
                    </a:rPr>
                    <a:t>- </a:t>
                  </a:r>
                  <a:r>
                    <a:rPr lang="kk-KZ" altLang="ru-RU" sz="1200" b="1" dirty="0">
                      <a:solidFill>
                        <a:schemeClr val="tx1"/>
                      </a:solidFill>
                      <a:latin typeface="Times New Roman" panose="02020603050405020304" pitchFamily="18" charset="0"/>
                      <a:cs typeface="Times New Roman" panose="02020603050405020304" pitchFamily="18" charset="0"/>
                    </a:rPr>
                    <a:t>Ақпаратты түсіндіру және еске түсіру: анықтама беру, атап шығу, тану, қайта тұжырымдау, пікір білдіру және т.б. </a:t>
                  </a:r>
                </a:p>
                <a:p>
                  <a:pPr>
                    <a:defRPr/>
                  </a:pPr>
                  <a:r>
                    <a:rPr lang="kk-KZ" altLang="ru-RU" sz="1200" b="1" dirty="0">
                      <a:solidFill>
                        <a:schemeClr val="tx1"/>
                      </a:solidFill>
                      <a:latin typeface="Times New Roman" panose="02020603050405020304" pitchFamily="18" charset="0"/>
                      <a:cs typeface="Times New Roman" panose="02020603050405020304" pitchFamily="18" charset="0"/>
                    </a:rPr>
                    <a:t>- Білімді қолдану, мәліметтерді пайдалану, көрсету, есептеу, интерпретациялау және т.б.  </a:t>
                  </a:r>
                </a:p>
                <a:p>
                  <a:pPr>
                    <a:defRPr/>
                  </a:pPr>
                  <a:r>
                    <a:rPr lang="kk-KZ" altLang="ru-RU" sz="1200" b="1" dirty="0">
                      <a:solidFill>
                        <a:schemeClr val="tx1"/>
                      </a:solidFill>
                      <a:latin typeface="Times New Roman" panose="02020603050405020304" pitchFamily="18" charset="0"/>
                      <a:cs typeface="Times New Roman" panose="02020603050405020304" pitchFamily="18" charset="0"/>
                    </a:rPr>
                    <a:t>- Ашық сұрақтарға жауап беру және мәселені шешу, білімді кіріктіру және стандартты емес шешімін табу, сыни тұрғыдағы ойларды, аргументті пікірлерді  тұжырымдау және т.б.</a:t>
                  </a:r>
                </a:p>
              </p:txBody>
            </p:sp>
            <p:sp>
              <p:nvSpPr>
                <p:cNvPr id="14" name="Скругленный прямоугольник 13">
                  <a:extLst>
                    <a:ext uri="{FF2B5EF4-FFF2-40B4-BE49-F238E27FC236}">
                      <a16:creationId xmlns:a16="http://schemas.microsoft.com/office/drawing/2014/main" xmlns="" id="{F8C38BD4-213E-45F2-9766-4F59EC2EC6D0}"/>
                    </a:ext>
                  </a:extLst>
                </p:cNvPr>
                <p:cNvSpPr/>
                <p:nvPr/>
              </p:nvSpPr>
              <p:spPr>
                <a:xfrm>
                  <a:off x="5501674" y="4033158"/>
                  <a:ext cx="2419504" cy="637653"/>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Дескрипторлар</a:t>
                  </a:r>
                  <a:r>
                    <a:rPr lang="ru-RU" sz="1200" b="1" dirty="0">
                      <a:solidFill>
                        <a:schemeClr val="tx1"/>
                      </a:solidFill>
                      <a:latin typeface="Times New Roman" panose="02020603050405020304" pitchFamily="18" charset="0"/>
                      <a:cs typeface="Times New Roman" panose="02020603050405020304" pitchFamily="18" charset="0"/>
                    </a:rPr>
                    <a:t> </a:t>
                  </a:r>
                </a:p>
              </p:txBody>
            </p:sp>
            <p:sp>
              <p:nvSpPr>
                <p:cNvPr id="15" name="Скругленный прямоугольник 14">
                  <a:extLst>
                    <a:ext uri="{FF2B5EF4-FFF2-40B4-BE49-F238E27FC236}">
                      <a16:creationId xmlns:a16="http://schemas.microsoft.com/office/drawing/2014/main" xmlns="" id="{B2FF1C5D-93A0-436E-9A36-B11C3AE198CF}"/>
                    </a:ext>
                  </a:extLst>
                </p:cNvPr>
                <p:cNvSpPr/>
                <p:nvPr/>
              </p:nvSpPr>
              <p:spPr>
                <a:xfrm>
                  <a:off x="5501674" y="4670811"/>
                  <a:ext cx="2419504" cy="634442"/>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Оқу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жетістігі</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деңгейі</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көрсетілген</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рубрикалар</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жоғары</a:t>
                  </a:r>
                  <a:r>
                    <a:rPr lang="ru-RU" sz="1200" b="1" dirty="0">
                      <a:solidFill>
                        <a:schemeClr val="tx1"/>
                      </a:solidFill>
                      <a:latin typeface="Times New Roman" panose="02020603050405020304" pitchFamily="18" charset="0"/>
                      <a:cs typeface="Times New Roman" panose="02020603050405020304" pitchFamily="18" charset="0"/>
                    </a:rPr>
                    <a:t>, орта, </a:t>
                  </a:r>
                  <a:r>
                    <a:rPr lang="ru-RU" sz="1200" b="1" dirty="0" err="1">
                      <a:solidFill>
                        <a:schemeClr val="tx1"/>
                      </a:solidFill>
                      <a:latin typeface="Times New Roman" panose="02020603050405020304" pitchFamily="18" charset="0"/>
                      <a:cs typeface="Times New Roman" panose="02020603050405020304" pitchFamily="18" charset="0"/>
                    </a:rPr>
                    <a:t>төмен</a:t>
                  </a:r>
                  <a:r>
                    <a:rPr lang="ru-RU" sz="1200" b="1" dirty="0">
                      <a:solidFill>
                        <a:schemeClr val="tx1"/>
                      </a:solidFill>
                      <a:latin typeface="Times New Roman" panose="02020603050405020304" pitchFamily="18" charset="0"/>
                      <a:cs typeface="Times New Roman" panose="02020603050405020304" pitchFamily="18" charset="0"/>
                    </a:rPr>
                    <a:t>)</a:t>
                  </a:r>
                </a:p>
              </p:txBody>
            </p:sp>
            <p:sp>
              <p:nvSpPr>
                <p:cNvPr id="16" name="Скругленный прямоугольник 15">
                  <a:extLst>
                    <a:ext uri="{FF2B5EF4-FFF2-40B4-BE49-F238E27FC236}">
                      <a16:creationId xmlns:a16="http://schemas.microsoft.com/office/drawing/2014/main" xmlns="" id="{9C991DEE-B45F-4EA1-9940-2A90008B74D2}"/>
                    </a:ext>
                  </a:extLst>
                </p:cNvPr>
                <p:cNvSpPr/>
                <p:nvPr/>
              </p:nvSpPr>
              <p:spPr>
                <a:xfrm>
                  <a:off x="5501674" y="5305252"/>
                  <a:ext cx="2419504" cy="636047"/>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a:solidFill>
                        <a:schemeClr val="tx1"/>
                      </a:solidFill>
                      <a:latin typeface="Times New Roman" panose="02020603050405020304" pitchFamily="18" charset="0"/>
                      <a:cs typeface="Times New Roman" panose="02020603050405020304" pitchFamily="18" charset="0"/>
                    </a:rPr>
                    <a:t>Балл </a:t>
                  </a:r>
                  <a:r>
                    <a:rPr lang="ru-RU" sz="1200" b="1" dirty="0" err="1">
                      <a:solidFill>
                        <a:schemeClr val="tx1"/>
                      </a:solidFill>
                      <a:latin typeface="Times New Roman" panose="02020603050405020304" pitchFamily="18" charset="0"/>
                      <a:cs typeface="Times New Roman" panose="02020603050405020304" pitchFamily="18" charset="0"/>
                    </a:rPr>
                    <a:t>қою</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кестесі</a:t>
                  </a:r>
                  <a:endParaRPr lang="ru-RU" sz="1200" b="1" dirty="0">
                    <a:solidFill>
                      <a:schemeClr val="tx1"/>
                    </a:solidFill>
                    <a:latin typeface="Times New Roman" panose="02020603050405020304" pitchFamily="18" charset="0"/>
                    <a:cs typeface="Times New Roman" panose="02020603050405020304" pitchFamily="18" charset="0"/>
                  </a:endParaRPr>
                </a:p>
              </p:txBody>
            </p:sp>
            <p:sp>
              <p:nvSpPr>
                <p:cNvPr id="17" name="Стрелка вниз 16">
                  <a:extLst>
                    <a:ext uri="{FF2B5EF4-FFF2-40B4-BE49-F238E27FC236}">
                      <a16:creationId xmlns:a16="http://schemas.microsoft.com/office/drawing/2014/main" xmlns="" id="{FCE42374-384C-4F7E-8140-502BCACFDE20}"/>
                    </a:ext>
                  </a:extLst>
                </p:cNvPr>
                <p:cNvSpPr/>
                <p:nvPr/>
              </p:nvSpPr>
              <p:spPr>
                <a:xfrm>
                  <a:off x="1303965" y="1916213"/>
                  <a:ext cx="81207" cy="120463"/>
                </a:xfrm>
                <a:prstGeom prst="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sp>
              <p:nvSpPr>
                <p:cNvPr id="18" name="Стрелка вниз 17">
                  <a:extLst>
                    <a:ext uri="{FF2B5EF4-FFF2-40B4-BE49-F238E27FC236}">
                      <a16:creationId xmlns:a16="http://schemas.microsoft.com/office/drawing/2014/main" xmlns="" id="{0D704163-264A-48B2-A828-2EA2B7A21CFC}"/>
                    </a:ext>
                  </a:extLst>
                </p:cNvPr>
                <p:cNvSpPr/>
                <p:nvPr/>
              </p:nvSpPr>
              <p:spPr>
                <a:xfrm>
                  <a:off x="1608493" y="2675936"/>
                  <a:ext cx="83596" cy="122070"/>
                </a:xfrm>
                <a:prstGeom prst="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sp>
              <p:nvSpPr>
                <p:cNvPr id="19" name="Двойная стрелка влево/вправо 18">
                  <a:extLst>
                    <a:ext uri="{FF2B5EF4-FFF2-40B4-BE49-F238E27FC236}">
                      <a16:creationId xmlns:a16="http://schemas.microsoft.com/office/drawing/2014/main" xmlns="" id="{5C63A659-FC1C-4EC3-A9EC-38C6CDAA207A}"/>
                    </a:ext>
                  </a:extLst>
                </p:cNvPr>
                <p:cNvSpPr/>
                <p:nvPr/>
              </p:nvSpPr>
              <p:spPr>
                <a:xfrm>
                  <a:off x="2994991" y="3231674"/>
                  <a:ext cx="139725" cy="81916"/>
                </a:xfrm>
                <a:prstGeom prst="lef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cxnSp>
              <p:nvCxnSpPr>
                <p:cNvPr id="21" name="Прямая соединительная линия 20">
                  <a:extLst>
                    <a:ext uri="{FF2B5EF4-FFF2-40B4-BE49-F238E27FC236}">
                      <a16:creationId xmlns:a16="http://schemas.microsoft.com/office/drawing/2014/main" xmlns="" id="{78F51D81-E38A-4FC1-BAFC-6DCAF5A0757D}"/>
                    </a:ext>
                  </a:extLst>
                </p:cNvPr>
                <p:cNvCxnSpPr/>
                <p:nvPr/>
              </p:nvCxnSpPr>
              <p:spPr>
                <a:xfrm>
                  <a:off x="2004977" y="3825960"/>
                  <a:ext cx="0" cy="10119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a:extLst>
                    <a:ext uri="{FF2B5EF4-FFF2-40B4-BE49-F238E27FC236}">
                      <a16:creationId xmlns:a16="http://schemas.microsoft.com/office/drawing/2014/main" xmlns="" id="{FA669C9A-2E7C-4967-A67E-70ADA1161156}"/>
                    </a:ext>
                  </a:extLst>
                </p:cNvPr>
                <p:cNvCxnSpPr/>
                <p:nvPr/>
              </p:nvCxnSpPr>
              <p:spPr>
                <a:xfrm>
                  <a:off x="5132657" y="3789019"/>
                  <a:ext cx="0" cy="134919"/>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a:extLst>
                    <a:ext uri="{FF2B5EF4-FFF2-40B4-BE49-F238E27FC236}">
                      <a16:creationId xmlns:a16="http://schemas.microsoft.com/office/drawing/2014/main" xmlns="" id="{A838BC7E-152C-49C0-AA78-1A47FB703E3B}"/>
                    </a:ext>
                  </a:extLst>
                </p:cNvPr>
                <p:cNvCxnSpPr/>
                <p:nvPr/>
              </p:nvCxnSpPr>
              <p:spPr>
                <a:xfrm>
                  <a:off x="2004977" y="3927150"/>
                  <a:ext cx="3102602"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6" name="Стрелка вниз 25">
                  <a:extLst>
                    <a:ext uri="{FF2B5EF4-FFF2-40B4-BE49-F238E27FC236}">
                      <a16:creationId xmlns:a16="http://schemas.microsoft.com/office/drawing/2014/main" xmlns="" id="{2988BF90-0291-4B2E-99E1-51FDF6412CFB}"/>
                    </a:ext>
                  </a:extLst>
                </p:cNvPr>
                <p:cNvSpPr/>
                <p:nvPr/>
              </p:nvSpPr>
              <p:spPr>
                <a:xfrm>
                  <a:off x="3083363" y="3927150"/>
                  <a:ext cx="81207" cy="122070"/>
                </a:xfrm>
                <a:prstGeom prst="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sp>
              <p:nvSpPr>
                <p:cNvPr id="27" name="Двойная стрелка влево/вправо 26">
                  <a:extLst>
                    <a:ext uri="{FF2B5EF4-FFF2-40B4-BE49-F238E27FC236}">
                      <a16:creationId xmlns:a16="http://schemas.microsoft.com/office/drawing/2014/main" xmlns="" id="{141E9E1E-20CF-4734-A0B1-612F4A572BDB}"/>
                    </a:ext>
                  </a:extLst>
                </p:cNvPr>
                <p:cNvSpPr/>
                <p:nvPr/>
              </p:nvSpPr>
              <p:spPr>
                <a:xfrm>
                  <a:off x="5284324" y="4935831"/>
                  <a:ext cx="217349" cy="80309"/>
                </a:xfrm>
                <a:prstGeom prst="lef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sp>
              <p:nvSpPr>
                <p:cNvPr id="28" name="Скругленный прямоугольник 27">
                  <a:extLst>
                    <a:ext uri="{FF2B5EF4-FFF2-40B4-BE49-F238E27FC236}">
                      <a16:creationId xmlns:a16="http://schemas.microsoft.com/office/drawing/2014/main" xmlns="" id="{82ACF1C7-ACBA-4D8F-9D27-73551374E61A}"/>
                    </a:ext>
                  </a:extLst>
                </p:cNvPr>
                <p:cNvSpPr/>
                <p:nvPr/>
              </p:nvSpPr>
              <p:spPr>
                <a:xfrm>
                  <a:off x="887180" y="6187045"/>
                  <a:ext cx="1976446" cy="387090"/>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Балдар</a:t>
                  </a:r>
                  <a:r>
                    <a:rPr lang="ru-RU" sz="1200" b="1" dirty="0">
                      <a:solidFill>
                        <a:schemeClr val="tx1"/>
                      </a:solidFill>
                      <a:latin typeface="Times New Roman" panose="02020603050405020304" pitchFamily="18" charset="0"/>
                      <a:cs typeface="Times New Roman" panose="02020603050405020304" pitchFamily="18" charset="0"/>
                    </a:rPr>
                    <a:t>/</a:t>
                  </a:r>
                  <a:r>
                    <a:rPr lang="ru-RU" sz="1200" b="1" dirty="0" err="1">
                      <a:solidFill>
                        <a:schemeClr val="tx1"/>
                      </a:solidFill>
                      <a:latin typeface="Times New Roman" panose="02020603050405020304" pitchFamily="18" charset="0"/>
                      <a:cs typeface="Times New Roman" panose="02020603050405020304" pitchFamily="18" charset="0"/>
                    </a:rPr>
                    <a:t>Кері</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байланыс</a:t>
                  </a:r>
                  <a:endParaRPr lang="ru-RU" sz="1200" b="1" dirty="0">
                    <a:solidFill>
                      <a:schemeClr val="tx1"/>
                    </a:solidFill>
                    <a:latin typeface="Times New Roman" panose="02020603050405020304" pitchFamily="18" charset="0"/>
                    <a:cs typeface="Times New Roman" panose="02020603050405020304" pitchFamily="18" charset="0"/>
                  </a:endParaRPr>
                </a:p>
              </p:txBody>
            </p:sp>
            <p:sp>
              <p:nvSpPr>
                <p:cNvPr id="29" name="Скругленный прямоугольник 28">
                  <a:extLst>
                    <a:ext uri="{FF2B5EF4-FFF2-40B4-BE49-F238E27FC236}">
                      <a16:creationId xmlns:a16="http://schemas.microsoft.com/office/drawing/2014/main" xmlns="" id="{74F494DA-9BE9-475B-9CE0-29AB51691292}"/>
                    </a:ext>
                  </a:extLst>
                </p:cNvPr>
                <p:cNvSpPr/>
                <p:nvPr/>
              </p:nvSpPr>
              <p:spPr>
                <a:xfrm>
                  <a:off x="3055897" y="6209531"/>
                  <a:ext cx="2237982" cy="387090"/>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Электрондық</a:t>
                  </a:r>
                  <a:r>
                    <a:rPr lang="ru-RU" sz="1200" b="1" dirty="0">
                      <a:solidFill>
                        <a:schemeClr val="tx1"/>
                      </a:solidFill>
                      <a:latin typeface="Times New Roman" panose="02020603050405020304" pitchFamily="18" charset="0"/>
                      <a:cs typeface="Times New Roman" panose="02020603050405020304" pitchFamily="18" charset="0"/>
                    </a:rPr>
                    <a:t> журнал</a:t>
                  </a:r>
                </a:p>
              </p:txBody>
            </p:sp>
            <p:sp>
              <p:nvSpPr>
                <p:cNvPr id="30" name="Скругленный прямоугольник 29">
                  <a:extLst>
                    <a:ext uri="{FF2B5EF4-FFF2-40B4-BE49-F238E27FC236}">
                      <a16:creationId xmlns:a16="http://schemas.microsoft.com/office/drawing/2014/main" xmlns="" id="{A1004A91-04D0-447E-B983-8822BED9881C}"/>
                    </a:ext>
                  </a:extLst>
                </p:cNvPr>
                <p:cNvSpPr/>
                <p:nvPr/>
              </p:nvSpPr>
              <p:spPr>
                <a:xfrm>
                  <a:off x="5432409" y="6209531"/>
                  <a:ext cx="1974057" cy="387090"/>
                </a:xfrm>
                <a:prstGeom prst="round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kk-KZ" sz="1200" b="1" dirty="0">
                      <a:solidFill>
                        <a:schemeClr val="tx1"/>
                      </a:solidFill>
                      <a:latin typeface="Times New Roman" panose="02020603050405020304" pitchFamily="18" charset="0"/>
                      <a:cs typeface="Times New Roman" panose="02020603050405020304" pitchFamily="18" charset="0"/>
                    </a:rPr>
                    <a:t>Бағалар </a:t>
                  </a:r>
                  <a:endParaRPr lang="ru-RU" sz="1200" b="1" dirty="0">
                    <a:solidFill>
                      <a:schemeClr val="tx1"/>
                    </a:solidFill>
                    <a:latin typeface="Times New Roman" panose="02020603050405020304" pitchFamily="18" charset="0"/>
                    <a:cs typeface="Times New Roman" panose="02020603050405020304" pitchFamily="18" charset="0"/>
                  </a:endParaRPr>
                </a:p>
              </p:txBody>
            </p:sp>
            <p:sp>
              <p:nvSpPr>
                <p:cNvPr id="31" name="Двойная стрелка влево/вправо 30">
                  <a:extLst>
                    <a:ext uri="{FF2B5EF4-FFF2-40B4-BE49-F238E27FC236}">
                      <a16:creationId xmlns:a16="http://schemas.microsoft.com/office/drawing/2014/main" xmlns="" id="{07DF54CD-4452-46B3-B8F3-E6774DFD7911}"/>
                    </a:ext>
                  </a:extLst>
                </p:cNvPr>
                <p:cNvSpPr/>
                <p:nvPr/>
              </p:nvSpPr>
              <p:spPr>
                <a:xfrm>
                  <a:off x="2918560" y="6365331"/>
                  <a:ext cx="137336" cy="77097"/>
                </a:xfrm>
                <a:prstGeom prst="lef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200" b="1" dirty="0">
                      <a:solidFill>
                        <a:prstClr val="white"/>
                      </a:solidFill>
                      <a:latin typeface="Arial Narrow" pitchFamily="34" charset="0"/>
                    </a:rPr>
                    <a:t>\</a:t>
                  </a:r>
                </a:p>
              </p:txBody>
            </p:sp>
            <p:sp>
              <p:nvSpPr>
                <p:cNvPr id="32" name="Двойная стрелка влево/вправо 31">
                  <a:extLst>
                    <a:ext uri="{FF2B5EF4-FFF2-40B4-BE49-F238E27FC236}">
                      <a16:creationId xmlns:a16="http://schemas.microsoft.com/office/drawing/2014/main" xmlns="" id="{7ED98896-B6D9-4F7C-852D-BB0DEC78FDE6}"/>
                    </a:ext>
                  </a:extLst>
                </p:cNvPr>
                <p:cNvSpPr/>
                <p:nvPr/>
              </p:nvSpPr>
              <p:spPr>
                <a:xfrm>
                  <a:off x="5293878" y="6365331"/>
                  <a:ext cx="138530" cy="77097"/>
                </a:xfrm>
                <a:prstGeom prst="leftRight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cxnSp>
              <p:nvCxnSpPr>
                <p:cNvPr id="35" name="Прямая соединительная линия 34">
                  <a:extLst>
                    <a:ext uri="{FF2B5EF4-FFF2-40B4-BE49-F238E27FC236}">
                      <a16:creationId xmlns:a16="http://schemas.microsoft.com/office/drawing/2014/main" xmlns="" id="{CAA1A7D6-50ED-4B5A-97B1-C6795EE1C37B}"/>
                    </a:ext>
                  </a:extLst>
                </p:cNvPr>
                <p:cNvCxnSpPr/>
                <p:nvPr/>
              </p:nvCxnSpPr>
              <p:spPr>
                <a:xfrm>
                  <a:off x="1915409" y="6066582"/>
                  <a:ext cx="4049625" cy="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10" name="Группа 7"/>
              <p:cNvGrpSpPr>
                <a:grpSpLocks/>
              </p:cNvGrpSpPr>
              <p:nvPr/>
            </p:nvGrpSpPr>
            <p:grpSpPr bwMode="auto">
              <a:xfrm>
                <a:off x="2363577" y="2798008"/>
                <a:ext cx="3577308" cy="992619"/>
                <a:chOff x="3284622" y="2690358"/>
                <a:chExt cx="4144490" cy="1100175"/>
              </a:xfrm>
            </p:grpSpPr>
            <p:sp>
              <p:nvSpPr>
                <p:cNvPr id="3" name="Прямоугольник 2">
                  <a:extLst>
                    <a:ext uri="{FF2B5EF4-FFF2-40B4-BE49-F238E27FC236}">
                      <a16:creationId xmlns:a16="http://schemas.microsoft.com/office/drawing/2014/main" xmlns="" id="{1FE6B131-9DDA-4204-A076-FAEFC0A02AC1}"/>
                    </a:ext>
                  </a:extLst>
                </p:cNvPr>
                <p:cNvSpPr/>
                <p:nvPr/>
              </p:nvSpPr>
              <p:spPr>
                <a:xfrm>
                  <a:off x="3284622" y="3017918"/>
                  <a:ext cx="1279458" cy="772615"/>
                </a:xfrm>
                <a:prstGeom prst="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Білу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және</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түсіну</a:t>
                  </a:r>
                  <a:endParaRPr lang="ru-RU" sz="12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xmlns="" id="{EA8CEC42-2043-4C8A-A74B-CC338952727B}"/>
                    </a:ext>
                  </a:extLst>
                </p:cNvPr>
                <p:cNvSpPr/>
                <p:nvPr/>
              </p:nvSpPr>
              <p:spPr>
                <a:xfrm>
                  <a:off x="3284622" y="2690358"/>
                  <a:ext cx="4144490" cy="322220"/>
                </a:xfrm>
                <a:prstGeom prst="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Ойлау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дағдыларының</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деңгейлері</a:t>
                  </a:r>
                  <a:endParaRPr lang="ru-RU" sz="1200" b="1" dirty="0">
                    <a:solidFill>
                      <a:schemeClr val="tx1"/>
                    </a:solidFill>
                    <a:latin typeface="Times New Roman" panose="02020603050405020304" pitchFamily="18" charset="0"/>
                    <a:cs typeface="Times New Roman" panose="02020603050405020304" pitchFamily="18" charset="0"/>
                  </a:endParaRPr>
                </a:p>
              </p:txBody>
            </p:sp>
            <p:sp>
              <p:nvSpPr>
                <p:cNvPr id="37" name="Прямоугольник 36">
                  <a:extLst>
                    <a:ext uri="{FF2B5EF4-FFF2-40B4-BE49-F238E27FC236}">
                      <a16:creationId xmlns:a16="http://schemas.microsoft.com/office/drawing/2014/main" xmlns="" id="{31572E8D-F504-43B0-9DDF-6E7331EC4A5F}"/>
                    </a:ext>
                  </a:extLst>
                </p:cNvPr>
                <p:cNvSpPr/>
                <p:nvPr/>
              </p:nvSpPr>
              <p:spPr>
                <a:xfrm>
                  <a:off x="4564080" y="3017918"/>
                  <a:ext cx="1346907" cy="772615"/>
                </a:xfrm>
                <a:prstGeom prst="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Қолдану</a:t>
                  </a:r>
                  <a:r>
                    <a:rPr lang="ru-RU" sz="1200" b="1" dirty="0">
                      <a:solidFill>
                        <a:schemeClr val="tx1"/>
                      </a:solidFill>
                      <a:latin typeface="Times New Roman" panose="02020603050405020304" pitchFamily="18" charset="0"/>
                      <a:cs typeface="Times New Roman" panose="02020603050405020304" pitchFamily="18" charset="0"/>
                    </a:rPr>
                    <a:t> </a:t>
                  </a:r>
                </a:p>
              </p:txBody>
            </p:sp>
            <p:sp>
              <p:nvSpPr>
                <p:cNvPr id="38" name="Прямоугольник 37">
                  <a:extLst>
                    <a:ext uri="{FF2B5EF4-FFF2-40B4-BE49-F238E27FC236}">
                      <a16:creationId xmlns:a16="http://schemas.microsoft.com/office/drawing/2014/main" xmlns="" id="{FA29277A-564B-42FA-970E-C18610674447}"/>
                    </a:ext>
                  </a:extLst>
                </p:cNvPr>
                <p:cNvSpPr/>
                <p:nvPr/>
              </p:nvSpPr>
              <p:spPr>
                <a:xfrm>
                  <a:off x="5910987" y="3017918"/>
                  <a:ext cx="1518125" cy="772615"/>
                </a:xfrm>
                <a:prstGeom prst="rect">
                  <a:avLst/>
                </a:prstGeom>
                <a:ln w="12700"/>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200" b="1" dirty="0" err="1">
                      <a:solidFill>
                        <a:schemeClr val="tx1"/>
                      </a:solidFill>
                      <a:latin typeface="Times New Roman" panose="02020603050405020304" pitchFamily="18" charset="0"/>
                      <a:cs typeface="Times New Roman" panose="02020603050405020304" pitchFamily="18" charset="0"/>
                    </a:rPr>
                    <a:t>Жоғары</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деңгей</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дағдылары</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талдау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жинақтау</a:t>
                  </a:r>
                  <a:r>
                    <a:rPr lang="ru-RU" sz="1200" b="1" dirty="0">
                      <a:solidFill>
                        <a:schemeClr val="tx1"/>
                      </a:solidFill>
                      <a:latin typeface="Times New Roman" panose="02020603050405020304" pitchFamily="18" charset="0"/>
                      <a:cs typeface="Times New Roman" panose="02020603050405020304" pitchFamily="18" charset="0"/>
                    </a:rPr>
                    <a:t>, </a:t>
                  </a:r>
                  <a:r>
                    <a:rPr lang="ru-RU" sz="1200" b="1" dirty="0" err="1">
                      <a:solidFill>
                        <a:schemeClr val="tx1"/>
                      </a:solidFill>
                      <a:latin typeface="Times New Roman" panose="02020603050405020304" pitchFamily="18" charset="0"/>
                      <a:cs typeface="Times New Roman" panose="02020603050405020304" pitchFamily="18" charset="0"/>
                    </a:rPr>
                    <a:t>бағалау</a:t>
                  </a:r>
                  <a:r>
                    <a:rPr lang="ru-RU" sz="1200" b="1" dirty="0">
                      <a:solidFill>
                        <a:schemeClr val="tx1"/>
                      </a:solidFill>
                      <a:latin typeface="Times New Roman" panose="02020603050405020304" pitchFamily="18" charset="0"/>
                      <a:cs typeface="Times New Roman" panose="02020603050405020304" pitchFamily="18" charset="0"/>
                    </a:rPr>
                    <a:t>)</a:t>
                  </a:r>
                </a:p>
              </p:txBody>
            </p:sp>
          </p:grpSp>
        </p:grpSp>
        <p:sp>
          <p:nvSpPr>
            <p:cNvPr id="39" name="Стрелка вниз 38">
              <a:extLst>
                <a:ext uri="{FF2B5EF4-FFF2-40B4-BE49-F238E27FC236}">
                  <a16:creationId xmlns:a16="http://schemas.microsoft.com/office/drawing/2014/main" xmlns="" id="{279AF856-E264-43FC-91AE-761E6FF1FBE7}"/>
                </a:ext>
              </a:extLst>
            </p:cNvPr>
            <p:cNvSpPr/>
            <p:nvPr/>
          </p:nvSpPr>
          <p:spPr>
            <a:xfrm>
              <a:off x="1412739" y="5446299"/>
              <a:ext cx="64739" cy="114314"/>
            </a:xfrm>
            <a:prstGeom prst="downArrow">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200" b="1" dirty="0">
                <a:solidFill>
                  <a:prstClr val="white"/>
                </a:solidFill>
                <a:latin typeface="Arial Narrow" pitchFamily="34" charset="0"/>
              </a:endParaRP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Прямоугольник 42">
            <a:extLst>
              <a:ext uri="{FF2B5EF4-FFF2-40B4-BE49-F238E27FC236}">
                <a16:creationId xmlns:a16="http://schemas.microsoft.com/office/drawing/2014/main" xmlns="" id="{7362F5B2-3081-4A2D-88FD-306CC8194F5F}"/>
              </a:ext>
            </a:extLst>
          </p:cNvPr>
          <p:cNvSpPr>
            <a:spLocks noChangeArrowheads="1"/>
          </p:cNvSpPr>
          <p:nvPr/>
        </p:nvSpPr>
        <p:spPr bwMode="auto">
          <a:xfrm>
            <a:off x="1208190" y="130564"/>
            <a:ext cx="6858975" cy="438996"/>
          </a:xfrm>
          <a:prstGeom prst="rect">
            <a:avLst/>
          </a:prstGeom>
          <a:noFill/>
          <a:ln>
            <a:noFill/>
          </a:ln>
          <a:extLst/>
        </p:spPr>
        <p:txBody>
          <a:bodyPr lIns="84228" tIns="42115" rIns="84228" bIns="42115">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defRPr/>
            </a:pPr>
            <a:r>
              <a:rPr lang="ru-RU" altLang="ru-RU" sz="2300" b="1" dirty="0" err="1">
                <a:solidFill>
                  <a:srgbClr val="0000FF"/>
                </a:solidFill>
                <a:latin typeface="Times New Roman" pitchFamily="18" charset="0"/>
                <a:ea typeface="+mj-ea"/>
                <a:cs typeface="Times New Roman" pitchFamily="18" charset="0"/>
              </a:rPr>
              <a:t>Бағалау</a:t>
            </a:r>
            <a:r>
              <a:rPr lang="ru-RU" altLang="ru-RU" sz="2300" b="1" dirty="0">
                <a:solidFill>
                  <a:srgbClr val="0000FF"/>
                </a:solidFill>
                <a:latin typeface="Times New Roman" pitchFamily="18" charset="0"/>
                <a:ea typeface="+mj-ea"/>
                <a:cs typeface="Times New Roman" pitchFamily="18" charset="0"/>
              </a:rPr>
              <a:t> </a:t>
            </a:r>
            <a:r>
              <a:rPr lang="ru-RU" altLang="ru-RU" sz="2300" b="1" dirty="0" err="1">
                <a:solidFill>
                  <a:srgbClr val="0000FF"/>
                </a:solidFill>
                <a:latin typeface="Times New Roman" pitchFamily="18" charset="0"/>
                <a:ea typeface="+mj-ea"/>
                <a:cs typeface="Times New Roman" pitchFamily="18" charset="0"/>
              </a:rPr>
              <a:t>құралдарын</a:t>
            </a:r>
            <a:r>
              <a:rPr lang="ru-RU" altLang="ru-RU" sz="2300" b="1" dirty="0">
                <a:solidFill>
                  <a:srgbClr val="0000FF"/>
                </a:solidFill>
                <a:latin typeface="Times New Roman" pitchFamily="18" charset="0"/>
                <a:ea typeface="+mj-ea"/>
                <a:cs typeface="Times New Roman" pitchFamily="18" charset="0"/>
              </a:rPr>
              <a:t> </a:t>
            </a:r>
            <a:r>
              <a:rPr lang="ru-RU" altLang="ru-RU" sz="2300" b="1" dirty="0" err="1">
                <a:solidFill>
                  <a:srgbClr val="0000FF"/>
                </a:solidFill>
                <a:latin typeface="Times New Roman" pitchFamily="18" charset="0"/>
                <a:ea typeface="+mj-ea"/>
                <a:cs typeface="Times New Roman" pitchFamily="18" charset="0"/>
              </a:rPr>
              <a:t>құрастыру</a:t>
            </a:r>
            <a:r>
              <a:rPr lang="ru-RU" altLang="ru-RU" sz="2300" b="1" dirty="0">
                <a:solidFill>
                  <a:srgbClr val="0000FF"/>
                </a:solidFill>
                <a:latin typeface="Times New Roman" pitchFamily="18" charset="0"/>
                <a:ea typeface="+mj-ea"/>
                <a:cs typeface="Times New Roman" pitchFamily="18" charset="0"/>
              </a:rPr>
              <a:t> </a:t>
            </a:r>
            <a:r>
              <a:rPr lang="ru-RU" altLang="ru-RU" sz="2300" b="1" dirty="0" err="1">
                <a:solidFill>
                  <a:srgbClr val="0000FF"/>
                </a:solidFill>
                <a:latin typeface="Times New Roman" pitchFamily="18" charset="0"/>
                <a:ea typeface="+mj-ea"/>
                <a:cs typeface="Times New Roman" pitchFamily="18" charset="0"/>
              </a:rPr>
              <a:t>үдерісі</a:t>
            </a:r>
            <a:r>
              <a:rPr lang="ru-RU" altLang="ru-RU" sz="2300" b="1" dirty="0">
                <a:solidFill>
                  <a:srgbClr val="0000FF"/>
                </a:solidFill>
                <a:latin typeface="Times New Roman" pitchFamily="18" charset="0"/>
                <a:ea typeface="+mj-ea"/>
                <a:cs typeface="Times New Roman" pitchFamily="18" charset="0"/>
              </a:rPr>
              <a:t> </a:t>
            </a:r>
          </a:p>
        </p:txBody>
      </p:sp>
      <p:pic>
        <p:nvPicPr>
          <p:cNvPr id="78852" name="Рисунок 4"/>
          <p:cNvPicPr>
            <a:picLocks noChangeAspect="1" noChangeArrowheads="1"/>
          </p:cNvPicPr>
          <p:nvPr/>
        </p:nvPicPr>
        <p:blipFill>
          <a:blip r:embed="rId3" cstate="print">
            <a:lum contrast="20000"/>
          </a:blip>
          <a:srcRect b="8894"/>
          <a:stretch>
            <a:fillRect/>
          </a:stretch>
        </p:blipFill>
        <p:spPr bwMode="auto">
          <a:xfrm>
            <a:off x="467544" y="1412776"/>
            <a:ext cx="5136836" cy="4964562"/>
          </a:xfrm>
          <a:prstGeom prst="rect">
            <a:avLst/>
          </a:prstGeom>
          <a:noFill/>
          <a:ln w="9525">
            <a:noFill/>
            <a:miter lim="800000"/>
            <a:headEnd/>
            <a:tailEnd/>
          </a:ln>
        </p:spPr>
      </p:pic>
      <p:pic>
        <p:nvPicPr>
          <p:cNvPr id="78853" name="Рисунок 5"/>
          <p:cNvPicPr>
            <a:picLocks noChangeAspect="1" noChangeArrowheads="1"/>
          </p:cNvPicPr>
          <p:nvPr/>
        </p:nvPicPr>
        <p:blipFill rotWithShape="1">
          <a:blip r:embed="rId4" cstate="print"/>
          <a:srcRect l="27543" t="88811" b="2070"/>
          <a:stretch/>
        </p:blipFill>
        <p:spPr bwMode="auto">
          <a:xfrm>
            <a:off x="5585160" y="5085184"/>
            <a:ext cx="3019287" cy="55111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Номер слайда 3"/>
          <p:cNvSpPr>
            <a:spLocks noGrp="1"/>
          </p:cNvSpPr>
          <p:nvPr>
            <p:ph type="sldNum" sz="quarter" idx="12"/>
          </p:nvPr>
        </p:nvSpPr>
        <p:spPr>
          <a:noFill/>
        </p:spPr>
        <p:txBody>
          <a:bodyPr/>
          <a:lstStyle/>
          <a:p>
            <a:fld id="{A805E5F6-6CD5-4AFA-87C9-F6D4620971DC}" type="slidenum">
              <a:rPr lang="en-US" altLang="en-US"/>
              <a:pPr/>
              <a:t>10</a:t>
            </a:fld>
            <a:endParaRPr lang="en-US" altLang="en-US"/>
          </a:p>
        </p:txBody>
      </p:sp>
      <p:sp>
        <p:nvSpPr>
          <p:cNvPr id="34819" name="Rectangle 7"/>
          <p:cNvSpPr>
            <a:spLocks noChangeArrowheads="1"/>
          </p:cNvSpPr>
          <p:nvPr/>
        </p:nvSpPr>
        <p:spPr bwMode="auto">
          <a:xfrm>
            <a:off x="0" y="44354"/>
            <a:ext cx="181217" cy="367575"/>
          </a:xfrm>
          <a:prstGeom prst="rect">
            <a:avLst/>
          </a:prstGeom>
          <a:noFill/>
          <a:ln w="9525">
            <a:noFill/>
            <a:miter lim="800000"/>
            <a:headEnd/>
            <a:tailEnd/>
          </a:ln>
        </p:spPr>
        <p:txBody>
          <a:bodyPr wrap="none" lIns="89700" tIns="44850" rIns="89700" bIns="44850" anchor="ctr">
            <a:spAutoFit/>
          </a:bodyPr>
          <a:lstStyle/>
          <a:p>
            <a:endParaRPr lang="ru-RU" altLang="ru-RU" dirty="0"/>
          </a:p>
        </p:txBody>
      </p:sp>
      <p:cxnSp>
        <p:nvCxnSpPr>
          <p:cNvPr id="8" name="Прямая соединительная линия 7">
            <a:extLst>
              <a:ext uri="{FF2B5EF4-FFF2-40B4-BE49-F238E27FC236}">
                <a16:creationId xmlns:a16="http://schemas.microsoft.com/office/drawing/2014/main" xmlns="" id="{1BDB906D-F9D3-4359-B044-26324704CACF}"/>
              </a:ext>
            </a:extLst>
          </p:cNvPr>
          <p:cNvCxnSpPr/>
          <p:nvPr/>
        </p:nvCxnSpPr>
        <p:spPr>
          <a:xfrm>
            <a:off x="1242003" y="7414612"/>
            <a:ext cx="0" cy="320223"/>
          </a:xfrm>
          <a:prstGeom prst="line">
            <a:avLst/>
          </a:prstGeom>
          <a:ln w="57150" cmpd="dbl"/>
        </p:spPr>
        <p:style>
          <a:lnRef idx="1">
            <a:schemeClr val="accent1"/>
          </a:lnRef>
          <a:fillRef idx="0">
            <a:schemeClr val="accent1"/>
          </a:fillRef>
          <a:effectRef idx="0">
            <a:schemeClr val="accent1"/>
          </a:effectRef>
          <a:fontRef idx="minor">
            <a:schemeClr val="tx1"/>
          </a:fontRef>
        </p:style>
      </p:cxnSp>
      <p:sp>
        <p:nvSpPr>
          <p:cNvPr id="13" name="Rectangle 8"/>
          <p:cNvSpPr>
            <a:spLocks noChangeArrowheads="1"/>
          </p:cNvSpPr>
          <p:nvPr/>
        </p:nvSpPr>
        <p:spPr bwMode="auto">
          <a:xfrm>
            <a:off x="421371" y="1122492"/>
            <a:ext cx="8154299" cy="1152405"/>
          </a:xfrm>
          <a:prstGeom prst="rect">
            <a:avLst/>
          </a:prstGeom>
          <a:noFill/>
          <a:ln w="9525">
            <a:noFill/>
            <a:miter lim="800000"/>
            <a:headEnd/>
            <a:tailEnd/>
          </a:ln>
        </p:spPr>
        <p:txBody>
          <a:bodyPr lIns="89700" tIns="44850" rIns="89700" bIns="44850" anchor="ctr">
            <a:spAutoFit/>
          </a:bodyPr>
          <a:lstStyle/>
          <a:p>
            <a:pPr algn="just"/>
            <a:r>
              <a:rPr lang="ru-RU" altLang="ru-RU" sz="2300" b="1" dirty="0" err="1">
                <a:solidFill>
                  <a:srgbClr val="000000"/>
                </a:solidFill>
                <a:latin typeface="Times New Roman" pitchFamily="18" charset="0"/>
                <a:ea typeface="Calibri" pitchFamily="34" charset="0"/>
                <a:cs typeface="Times New Roman" pitchFamily="18" charset="0"/>
              </a:rPr>
              <a:t>Ойлау</a:t>
            </a:r>
            <a:r>
              <a:rPr lang="ru-RU" altLang="ru-RU" sz="2300" b="1" dirty="0">
                <a:solidFill>
                  <a:srgbClr val="000000"/>
                </a:solidFill>
                <a:latin typeface="Times New Roman" pitchFamily="18" charset="0"/>
                <a:ea typeface="Calibri" pitchFamily="34" charset="0"/>
                <a:cs typeface="Times New Roman" pitchFamily="18" charset="0"/>
              </a:rPr>
              <a:t> </a:t>
            </a:r>
            <a:r>
              <a:rPr lang="ru-RU" altLang="ru-RU" sz="2300" b="1" dirty="0" err="1">
                <a:solidFill>
                  <a:srgbClr val="000000"/>
                </a:solidFill>
                <a:latin typeface="Times New Roman" pitchFamily="18" charset="0"/>
                <a:ea typeface="Calibri" pitchFamily="34" charset="0"/>
                <a:cs typeface="Times New Roman" pitchFamily="18" charset="0"/>
              </a:rPr>
              <a:t>дағдыларының деңгейі </a:t>
            </a:r>
            <a:r>
              <a:rPr lang="ru-RU" altLang="ru-RU" sz="2300" b="1" dirty="0">
                <a:solidFill>
                  <a:srgbClr val="000000"/>
                </a:solidFill>
                <a:latin typeface="Times New Roman" pitchFamily="18" charset="0"/>
                <a:ea typeface="Calibri" pitchFamily="34" charset="0"/>
                <a:cs typeface="Times New Roman" pitchFamily="18" charset="0"/>
              </a:rPr>
              <a:t>(ОДД) – </a:t>
            </a:r>
            <a:r>
              <a:rPr lang="kk-KZ" altLang="ru-RU" sz="2300" dirty="0">
                <a:latin typeface="Times New Roman" pitchFamily="18" charset="0"/>
                <a:ea typeface="Calibri" pitchFamily="34" charset="0"/>
                <a:cs typeface="Times New Roman" pitchFamily="18" charset="0"/>
              </a:rPr>
              <a:t>әрбір деңгейі ойлау дағдыларын анықтауды қалыптастыруға бағытталған оқу мақсаттарының иерархиялық өзара байланыстағы жүйесі</a:t>
            </a:r>
            <a:r>
              <a:rPr lang="ru-RU" altLang="ru-RU" sz="2300" dirty="0">
                <a:latin typeface="Times New Roman" pitchFamily="18" charset="0"/>
                <a:ea typeface="Calibri" pitchFamily="34" charset="0"/>
                <a:cs typeface="Times New Roman" pitchFamily="18" charset="0"/>
              </a:rPr>
              <a:t>. </a:t>
            </a:r>
          </a:p>
        </p:txBody>
      </p:sp>
      <p:sp>
        <p:nvSpPr>
          <p:cNvPr id="15" name="Заголовок 1">
            <a:extLst>
              <a:ext uri="{FF2B5EF4-FFF2-40B4-BE49-F238E27FC236}">
                <a16:creationId xmlns:a16="http://schemas.microsoft.com/office/drawing/2014/main" xmlns="" id="{8F20CA84-5E6B-4A88-9A82-97422847112C}"/>
              </a:ext>
            </a:extLst>
          </p:cNvPr>
          <p:cNvSpPr txBox="1">
            <a:spLocks/>
          </p:cNvSpPr>
          <p:nvPr/>
        </p:nvSpPr>
        <p:spPr bwMode="auto">
          <a:xfrm>
            <a:off x="456485" y="206152"/>
            <a:ext cx="8231030" cy="716036"/>
          </a:xfrm>
          <a:prstGeom prst="rect">
            <a:avLst/>
          </a:prstGeom>
          <a:noFill/>
          <a:ln>
            <a:noFill/>
          </a:ln>
          <a:extLst/>
        </p:spPr>
        <p:txBody>
          <a:bodyPr lIns="89700" tIns="44850" rIns="89700" bIns="44850" anchor="ctr"/>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ru-RU" altLang="ru-RU" sz="3400" kern="0" dirty="0" err="1">
                <a:solidFill>
                  <a:srgbClr val="0000FF"/>
                </a:solidFill>
                <a:latin typeface="Times New Roman" pitchFamily="18" charset="0"/>
                <a:cs typeface="Times New Roman" pitchFamily="18" charset="0"/>
              </a:rPr>
              <a:t>Ойлау</a:t>
            </a:r>
            <a:r>
              <a:rPr lang="ru-RU" altLang="ru-RU" sz="3400" kern="0" dirty="0">
                <a:solidFill>
                  <a:srgbClr val="0000FF"/>
                </a:solidFill>
                <a:latin typeface="Times New Roman" pitchFamily="18" charset="0"/>
                <a:cs typeface="Times New Roman" pitchFamily="18" charset="0"/>
              </a:rPr>
              <a:t> </a:t>
            </a:r>
            <a:r>
              <a:rPr lang="ru-RU" altLang="ru-RU" sz="3400" kern="0" dirty="0" err="1">
                <a:solidFill>
                  <a:srgbClr val="0000FF"/>
                </a:solidFill>
                <a:latin typeface="Times New Roman" pitchFamily="18" charset="0"/>
                <a:cs typeface="Times New Roman" pitchFamily="18" charset="0"/>
              </a:rPr>
              <a:t>дағдыларының</a:t>
            </a:r>
            <a:r>
              <a:rPr lang="ru-RU" altLang="ru-RU" sz="3400" kern="0" dirty="0">
                <a:solidFill>
                  <a:srgbClr val="0000FF"/>
                </a:solidFill>
                <a:latin typeface="Times New Roman" pitchFamily="18" charset="0"/>
                <a:cs typeface="Times New Roman" pitchFamily="18" charset="0"/>
              </a:rPr>
              <a:t> </a:t>
            </a:r>
            <a:r>
              <a:rPr lang="ru-RU" altLang="ru-RU" sz="3400" kern="0" dirty="0" err="1">
                <a:solidFill>
                  <a:srgbClr val="0000FF"/>
                </a:solidFill>
                <a:latin typeface="Times New Roman" pitchFamily="18" charset="0"/>
                <a:cs typeface="Times New Roman" pitchFamily="18" charset="0"/>
              </a:rPr>
              <a:t>деңгейлері</a:t>
            </a:r>
            <a:r>
              <a:rPr lang="ru-RU" altLang="ru-RU" sz="3400" kern="0" dirty="0">
                <a:solidFill>
                  <a:srgbClr val="0000FF"/>
                </a:solidFill>
                <a:latin typeface="Times New Roman" pitchFamily="18" charset="0"/>
                <a:cs typeface="Times New Roman" pitchFamily="18" charset="0"/>
              </a:rPr>
              <a:t>: </a:t>
            </a:r>
          </a:p>
          <a:p>
            <a:pPr>
              <a:defRPr/>
            </a:pPr>
            <a:r>
              <a:rPr lang="ru-RU" altLang="ru-RU" sz="3400" kern="0" dirty="0" err="1">
                <a:solidFill>
                  <a:srgbClr val="0000FF"/>
                </a:solidFill>
                <a:latin typeface="Times New Roman" pitchFamily="18" charset="0"/>
                <a:cs typeface="Times New Roman" pitchFamily="18" charset="0"/>
              </a:rPr>
              <a:t>бұл</a:t>
            </a:r>
            <a:r>
              <a:rPr lang="ru-RU" altLang="ru-RU" sz="3400" kern="0" dirty="0">
                <a:solidFill>
                  <a:srgbClr val="0000FF"/>
                </a:solidFill>
                <a:latin typeface="Times New Roman" pitchFamily="18" charset="0"/>
                <a:cs typeface="Times New Roman" pitchFamily="18" charset="0"/>
              </a:rPr>
              <a:t> неге </a:t>
            </a:r>
            <a:r>
              <a:rPr lang="ru-RU" altLang="ru-RU" sz="3400" kern="0" dirty="0" err="1">
                <a:solidFill>
                  <a:srgbClr val="0000FF"/>
                </a:solidFill>
                <a:latin typeface="Times New Roman" pitchFamily="18" charset="0"/>
                <a:cs typeface="Times New Roman" pitchFamily="18" charset="0"/>
              </a:rPr>
              <a:t>маңызды</a:t>
            </a:r>
            <a:r>
              <a:rPr lang="ru-RU" altLang="ru-RU" sz="3400" kern="0" dirty="0">
                <a:solidFill>
                  <a:srgbClr val="0000FF"/>
                </a:solidFill>
                <a:latin typeface="Times New Roman" pitchFamily="18" charset="0"/>
                <a:cs typeface="Times New Roman" pitchFamily="18" charset="0"/>
              </a:rPr>
              <a:t>?</a:t>
            </a:r>
          </a:p>
        </p:txBody>
      </p:sp>
      <p:graphicFrame>
        <p:nvGraphicFramePr>
          <p:cNvPr id="2" name="Таблица 1">
            <a:extLst>
              <a:ext uri="{FF2B5EF4-FFF2-40B4-BE49-F238E27FC236}">
                <a16:creationId xmlns:a16="http://schemas.microsoft.com/office/drawing/2014/main" xmlns="" id="{32E9BA64-ADB9-49CE-B006-0833C8110FD1}"/>
              </a:ext>
            </a:extLst>
          </p:cNvPr>
          <p:cNvGraphicFramePr>
            <a:graphicFrameLocks noGrp="1"/>
          </p:cNvGraphicFramePr>
          <p:nvPr/>
        </p:nvGraphicFramePr>
        <p:xfrm>
          <a:off x="379754" y="2515058"/>
          <a:ext cx="8384492" cy="2861395"/>
        </p:xfrm>
        <a:graphic>
          <a:graphicData uri="http://schemas.openxmlformats.org/drawingml/2006/table">
            <a:tbl>
              <a:tblPr firstRow="1" bandRow="1">
                <a:tableStyleId>{5C22544A-7EE6-4342-B048-85BDC9FD1C3A}</a:tableStyleId>
              </a:tblPr>
              <a:tblGrid>
                <a:gridCol w="1753122">
                  <a:extLst>
                    <a:ext uri="{9D8B030D-6E8A-4147-A177-3AD203B41FA5}">
                      <a16:colId xmlns:a16="http://schemas.microsoft.com/office/drawing/2014/main" xmlns="" val="20000"/>
                    </a:ext>
                  </a:extLst>
                </a:gridCol>
                <a:gridCol w="1448231">
                  <a:extLst>
                    <a:ext uri="{9D8B030D-6E8A-4147-A177-3AD203B41FA5}">
                      <a16:colId xmlns:a16="http://schemas.microsoft.com/office/drawing/2014/main" xmlns="" val="20001"/>
                    </a:ext>
                  </a:extLst>
                </a:gridCol>
                <a:gridCol w="1829343">
                  <a:extLst>
                    <a:ext uri="{9D8B030D-6E8A-4147-A177-3AD203B41FA5}">
                      <a16:colId xmlns:a16="http://schemas.microsoft.com/office/drawing/2014/main" xmlns="" val="20002"/>
                    </a:ext>
                  </a:extLst>
                </a:gridCol>
                <a:gridCol w="1524453">
                  <a:extLst>
                    <a:ext uri="{9D8B030D-6E8A-4147-A177-3AD203B41FA5}">
                      <a16:colId xmlns:a16="http://schemas.microsoft.com/office/drawing/2014/main" xmlns="" val="20003"/>
                    </a:ext>
                  </a:extLst>
                </a:gridCol>
                <a:gridCol w="1829343">
                  <a:extLst>
                    <a:ext uri="{9D8B030D-6E8A-4147-A177-3AD203B41FA5}">
                      <a16:colId xmlns:a16="http://schemas.microsoft.com/office/drawing/2014/main" xmlns="" val="20004"/>
                    </a:ext>
                  </a:extLst>
                </a:gridCol>
              </a:tblGrid>
              <a:tr h="922626">
                <a:tc>
                  <a:txBody>
                    <a:bodyPr/>
                    <a:lstStyle/>
                    <a:p>
                      <a:pPr algn="ctr"/>
                      <a:r>
                        <a:rPr lang="kk-KZ" sz="1800" dirty="0">
                          <a:solidFill>
                            <a:schemeClr val="tx1"/>
                          </a:solidFill>
                          <a:latin typeface="Times New Roman" panose="02020603050405020304" pitchFamily="18" charset="0"/>
                          <a:cs typeface="Times New Roman" panose="02020603050405020304" pitchFamily="18" charset="0"/>
                        </a:rPr>
                        <a:t>Оқу мақсаты </a:t>
                      </a:r>
                    </a:p>
                  </a:txBody>
                  <a:tcPr marL="91467" marR="91467" marT="45710" marB="457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kk-KZ" sz="1800" dirty="0">
                          <a:solidFill>
                            <a:schemeClr val="tx1"/>
                          </a:solidFill>
                          <a:latin typeface="Times New Roman" panose="02020603050405020304" pitchFamily="18" charset="0"/>
                          <a:cs typeface="Times New Roman" panose="02020603050405020304" pitchFamily="18" charset="0"/>
                        </a:rPr>
                        <a:t>Бағалау критерийі</a:t>
                      </a: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a:txBody>
                    <a:bodyPr/>
                    <a:lstStyle/>
                    <a:p>
                      <a:pPr algn="ct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kk-KZ" sz="1800" dirty="0">
                          <a:solidFill>
                            <a:schemeClr val="tx1"/>
                          </a:solidFill>
                          <a:latin typeface="Times New Roman" panose="02020603050405020304" pitchFamily="18" charset="0"/>
                          <a:cs typeface="Times New Roman" panose="02020603050405020304" pitchFamily="18" charset="0"/>
                        </a:rPr>
                        <a:t>Ойлау дағдыларының деңгейлері</a:t>
                      </a: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645557">
                <a:tc rowSpan="3">
                  <a:txBody>
                    <a:bodyPr/>
                    <a:lstStyle/>
                    <a:p>
                      <a:pPr algn="ctr"/>
                      <a:r>
                        <a:rPr lang="ru-RU" sz="1800" dirty="0">
                          <a:solidFill>
                            <a:schemeClr val="tx1"/>
                          </a:solidFill>
                          <a:latin typeface="Times New Roman" panose="02020603050405020304" pitchFamily="18" charset="0"/>
                          <a:cs typeface="Times New Roman" panose="02020603050405020304" pitchFamily="18" charset="0"/>
                        </a:rPr>
                        <a:t>1 ОМ</a:t>
                      </a: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a:solidFill>
                            <a:schemeClr val="tx1"/>
                          </a:solidFill>
                          <a:latin typeface="Times New Roman" panose="02020603050405020304" pitchFamily="18" charset="0"/>
                          <a:cs typeface="Times New Roman" panose="02020603050405020304" pitchFamily="18" charset="0"/>
                        </a:rPr>
                        <a:t>1БК</a:t>
                      </a: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err="1">
                          <a:solidFill>
                            <a:schemeClr val="tx1"/>
                          </a:solidFill>
                          <a:latin typeface="Times New Roman" panose="02020603050405020304" pitchFamily="18" charset="0"/>
                          <a:cs typeface="Times New Roman" panose="02020603050405020304" pitchFamily="18" charset="0"/>
                        </a:rPr>
                        <a:t>Білу</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және</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түсіну</a:t>
                      </a: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370757">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a:solidFill>
                            <a:schemeClr val="tx1"/>
                          </a:solidFill>
                          <a:latin typeface="Times New Roman" panose="02020603050405020304" pitchFamily="18" charset="0"/>
                          <a:cs typeface="Times New Roman" panose="02020603050405020304" pitchFamily="18" charset="0"/>
                        </a:rPr>
                        <a:t>2БК</a:t>
                      </a: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err="1">
                          <a:solidFill>
                            <a:schemeClr val="tx1"/>
                          </a:solidFill>
                          <a:latin typeface="Times New Roman" panose="02020603050405020304" pitchFamily="18" charset="0"/>
                          <a:cs typeface="Times New Roman" panose="02020603050405020304" pitchFamily="18" charset="0"/>
                        </a:rPr>
                        <a:t>Қолдану</a:t>
                      </a:r>
                      <a:r>
                        <a:rPr lang="ru-RU" sz="1800" dirty="0">
                          <a:solidFill>
                            <a:schemeClr val="tx1"/>
                          </a:solidFill>
                          <a:latin typeface="Times New Roman" panose="02020603050405020304" pitchFamily="18" charset="0"/>
                          <a:cs typeface="Times New Roman" panose="02020603050405020304" pitchFamily="18" charset="0"/>
                        </a:rPr>
                        <a:t> </a:t>
                      </a: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2"/>
                  </a:ext>
                </a:extLst>
              </a:tr>
              <a:tr h="922455">
                <a:tc vMerge="1">
                  <a:txBody>
                    <a:bodyPr/>
                    <a:lstStyle/>
                    <a:p>
                      <a:endParaRPr lang="ru-RU"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a:solidFill>
                            <a:schemeClr val="tx1"/>
                          </a:solidFill>
                          <a:latin typeface="Times New Roman" panose="02020603050405020304" pitchFamily="18" charset="0"/>
                          <a:cs typeface="Times New Roman" panose="02020603050405020304" pitchFamily="18" charset="0"/>
                        </a:rPr>
                        <a:t>3БК</a:t>
                      </a: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ru-RU"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ru-RU" sz="1800" dirty="0" err="1">
                          <a:solidFill>
                            <a:schemeClr val="tx1"/>
                          </a:solidFill>
                          <a:latin typeface="Times New Roman" panose="02020603050405020304" pitchFamily="18" charset="0"/>
                          <a:cs typeface="Times New Roman" panose="02020603050405020304" pitchFamily="18" charset="0"/>
                        </a:rPr>
                        <a:t>Жоғары</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деңгей</a:t>
                      </a:r>
                      <a:r>
                        <a:rPr lang="ru-RU" sz="1800" dirty="0">
                          <a:solidFill>
                            <a:schemeClr val="tx1"/>
                          </a:solidFill>
                          <a:latin typeface="Times New Roman" panose="02020603050405020304" pitchFamily="18" charset="0"/>
                          <a:cs typeface="Times New Roman" panose="02020603050405020304" pitchFamily="18" charset="0"/>
                        </a:rPr>
                        <a:t> </a:t>
                      </a:r>
                      <a:r>
                        <a:rPr lang="ru-RU" sz="1800" dirty="0" err="1">
                          <a:solidFill>
                            <a:schemeClr val="tx1"/>
                          </a:solidFill>
                          <a:latin typeface="Times New Roman" panose="02020603050405020304" pitchFamily="18" charset="0"/>
                          <a:cs typeface="Times New Roman" panose="02020603050405020304" pitchFamily="18" charset="0"/>
                        </a:rPr>
                        <a:t>дағдылары</a:t>
                      </a:r>
                      <a:endParaRPr lang="ru-RU" sz="1800" dirty="0">
                        <a:solidFill>
                          <a:schemeClr val="tx1"/>
                        </a:solidFill>
                        <a:latin typeface="Times New Roman" panose="02020603050405020304" pitchFamily="18" charset="0"/>
                        <a:cs typeface="Times New Roman" panose="02020603050405020304" pitchFamily="18" charset="0"/>
                      </a:endParaRPr>
                    </a:p>
                  </a:txBody>
                  <a:tcPr marL="91467" marR="91467" marT="45710" marB="4571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284B7631-8EC7-4785-8763-24E56E8AB69A}"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11</a:t>
            </a:fld>
            <a:endParaRPr lang="ru-RU" altLang="ru-RU" dirty="0">
              <a:ea typeface="Microsoft YaHei" pitchFamily="34" charset="-122"/>
            </a:endParaRPr>
          </a:p>
        </p:txBody>
      </p:sp>
      <p:sp>
        <p:nvSpPr>
          <p:cNvPr id="9219" name="Text Box 1">
            <a:extLst>
              <a:ext uri="{FF2B5EF4-FFF2-40B4-BE49-F238E27FC236}">
                <a16:creationId xmlns:a16="http://schemas.microsoft.com/office/drawing/2014/main" xmlns="" id="{16150334-8A04-4C38-B814-2A0805BE3558}"/>
              </a:ext>
            </a:extLst>
          </p:cNvPr>
          <p:cNvSpPr txBox="1">
            <a:spLocks noChangeArrowheads="1"/>
          </p:cNvSpPr>
          <p:nvPr/>
        </p:nvSpPr>
        <p:spPr bwMode="auto">
          <a:xfrm>
            <a:off x="7455917" y="6552895"/>
            <a:ext cx="1442283"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p>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fld id="{468FCC10-EB6F-4FA9-97BC-F117145405B7}" type="slidenum">
              <a:rPr lang="ru-RU" altLang="ru-RU" sz="900">
                <a:solidFill>
                  <a:srgbClr val="FF3300"/>
                </a:solidFill>
                <a:latin typeface="Verdana" pitchFamily="34" charset="0"/>
                <a:ea typeface="Microsoft YaHei" pitchFamily="34" charset="-122"/>
              </a:rPr>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t>11</a:t>
            </a:fld>
            <a:endParaRPr lang="ru-RU" altLang="ru-RU" sz="900" dirty="0">
              <a:solidFill>
                <a:srgbClr val="FF3300"/>
              </a:solidFill>
              <a:latin typeface="Verdana" pitchFamily="34" charset="0"/>
              <a:ea typeface="Microsoft YaHei" pitchFamily="34" charset="-122"/>
            </a:endParaRPr>
          </a:p>
        </p:txBody>
      </p:sp>
      <p:sp>
        <p:nvSpPr>
          <p:cNvPr id="9220" name="Text Box 2">
            <a:extLst>
              <a:ext uri="{FF2B5EF4-FFF2-40B4-BE49-F238E27FC236}">
                <a16:creationId xmlns:a16="http://schemas.microsoft.com/office/drawing/2014/main" xmlns="" id="{BAEBC024-D877-497E-8179-5279F3D6DC16}"/>
              </a:ext>
            </a:extLst>
          </p:cNvPr>
          <p:cNvSpPr txBox="1">
            <a:spLocks noChangeArrowheads="1"/>
          </p:cNvSpPr>
          <p:nvPr/>
        </p:nvSpPr>
        <p:spPr bwMode="auto">
          <a:xfrm>
            <a:off x="689279" y="476900"/>
            <a:ext cx="7787551" cy="1142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3900" b="1" dirty="0" err="1">
                <a:solidFill>
                  <a:srgbClr val="0000FF"/>
                </a:solidFill>
                <a:latin typeface="Times New Roman" panose="02020603050405020304" pitchFamily="18" charset="0"/>
                <a:cs typeface="Times New Roman" panose="02020603050405020304" pitchFamily="18" charset="0"/>
              </a:rPr>
              <a:t>Тапсырма</a:t>
            </a:r>
            <a:r>
              <a:rPr lang="ru-RU" altLang="ru-RU" sz="3900" b="1" dirty="0">
                <a:solidFill>
                  <a:srgbClr val="0000FF"/>
                </a:solidFill>
                <a:latin typeface="Times New Roman" panose="02020603050405020304" pitchFamily="18" charset="0"/>
                <a:cs typeface="Times New Roman" panose="02020603050405020304" pitchFamily="18" charset="0"/>
              </a:rPr>
              <a:t> </a:t>
            </a:r>
            <a:r>
              <a:rPr lang="ru-RU" altLang="ru-RU" sz="3900" b="1" dirty="0" err="1">
                <a:solidFill>
                  <a:srgbClr val="0000FF"/>
                </a:solidFill>
                <a:latin typeface="Times New Roman" panose="02020603050405020304" pitchFamily="18" charset="0"/>
                <a:cs typeface="Times New Roman" panose="02020603050405020304" pitchFamily="18" charset="0"/>
              </a:rPr>
              <a:t>құрастыру кезінде</a:t>
            </a:r>
            <a:r>
              <a:rPr lang="ru-RU" altLang="ru-RU" sz="3900" b="1" dirty="0">
                <a:solidFill>
                  <a:srgbClr val="0000FF"/>
                </a:solidFill>
                <a:latin typeface="Times New Roman" panose="02020603050405020304" pitchFamily="18" charset="0"/>
                <a:cs typeface="Times New Roman" panose="02020603050405020304" pitchFamily="18" charset="0"/>
              </a:rPr>
              <a:t> неге </a:t>
            </a:r>
            <a:r>
              <a:rPr lang="ru-RU" altLang="ru-RU" sz="3900" b="1" dirty="0" err="1">
                <a:solidFill>
                  <a:srgbClr val="0000FF"/>
                </a:solidFill>
                <a:latin typeface="Times New Roman" panose="02020603050405020304" pitchFamily="18" charset="0"/>
                <a:cs typeface="Times New Roman" panose="02020603050405020304" pitchFamily="18" charset="0"/>
              </a:rPr>
              <a:t>сүйену қажет</a:t>
            </a:r>
            <a:r>
              <a:rPr lang="ru-RU" altLang="ru-RU" sz="3900" b="1" dirty="0">
                <a:solidFill>
                  <a:srgbClr val="0000FF"/>
                </a:solidFill>
                <a:latin typeface="Times New Roman" panose="02020603050405020304" pitchFamily="18" charset="0"/>
                <a:cs typeface="Times New Roman" panose="02020603050405020304" pitchFamily="18" charset="0"/>
              </a:rPr>
              <a:t>?</a:t>
            </a:r>
          </a:p>
        </p:txBody>
      </p:sp>
      <p:sp>
        <p:nvSpPr>
          <p:cNvPr id="2" name="Rectangle 3">
            <a:extLst>
              <a:ext uri="{FF2B5EF4-FFF2-40B4-BE49-F238E27FC236}">
                <a16:creationId xmlns:a16="http://schemas.microsoft.com/office/drawing/2014/main" xmlns="" id="{397BCCF9-AC65-40AF-A155-8B60868D45FF}"/>
              </a:ext>
            </a:extLst>
          </p:cNvPr>
          <p:cNvSpPr>
            <a:spLocks noChangeArrowheads="1"/>
          </p:cNvSpPr>
          <p:nvPr/>
        </p:nvSpPr>
        <p:spPr bwMode="auto">
          <a:xfrm>
            <a:off x="551423" y="1772910"/>
            <a:ext cx="8110081" cy="396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spAutoFit/>
          </a:bodyPr>
          <a:lstStyle>
            <a:lvl1pPr marL="341313" indent="-341313">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1pPr>
            <a:lvl2pP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2pPr>
            <a:lvl3pP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3pPr>
            <a:lvl4pP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4pPr>
            <a:lvl5pPr>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41313" algn="l"/>
                <a:tab pos="1255713" algn="l"/>
                <a:tab pos="2170113" algn="l"/>
                <a:tab pos="3084513" algn="l"/>
                <a:tab pos="3998913" algn="l"/>
                <a:tab pos="4913313" algn="l"/>
                <a:tab pos="5827713" algn="l"/>
                <a:tab pos="6742113" algn="l"/>
                <a:tab pos="7656513" algn="l"/>
                <a:tab pos="8570913" algn="l"/>
                <a:tab pos="9485313" algn="l"/>
                <a:tab pos="10399713" algn="l"/>
              </a:tabLst>
              <a:defRPr>
                <a:solidFill>
                  <a:schemeClr val="bg1"/>
                </a:solidFill>
                <a:latin typeface="Arial" panose="020B0604020202020204" pitchFamily="34" charset="0"/>
                <a:ea typeface="Microsoft YaHei" panose="020B0503020204020204" pitchFamily="34" charset="-122"/>
              </a:defRPr>
            </a:lvl9pPr>
          </a:lstStyle>
          <a:p>
            <a:pPr>
              <a:spcAft>
                <a:spcPts val="581"/>
              </a:spcAft>
              <a:buFont typeface="Wingdings" panose="05000000000000000000" pitchFamily="2" charset="2"/>
              <a:buChar char=""/>
              <a:defRPr/>
            </a:pP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Оқу бағдарламасы және оқу жоспары</a:t>
            </a:r>
            <a:r>
              <a:rPr lang="ru-RU" altLang="ru-RU" sz="2700" dirty="0">
                <a:solidFill>
                  <a:srgbClr val="000000"/>
                </a:solidFill>
                <a:latin typeface="Times New Roman" panose="02020603050405020304" pitchFamily="18" charset="0"/>
                <a:cs typeface="Times New Roman" panose="02020603050405020304" pitchFamily="18" charset="0"/>
              </a:rPr>
              <a:t> </a:t>
            </a:r>
          </a:p>
          <a:p>
            <a:pPr>
              <a:spcAft>
                <a:spcPts val="581"/>
              </a:spcAft>
              <a:buFont typeface="Wingdings" panose="05000000000000000000" pitchFamily="2" charset="2"/>
              <a:buChar char=""/>
              <a:defRPr/>
            </a:pPr>
            <a:r>
              <a:rPr lang="ru-RU" altLang="ru-RU" sz="2700" dirty="0">
                <a:solidFill>
                  <a:srgbClr val="000000"/>
                </a:solidFill>
                <a:latin typeface="Times New Roman" panose="02020603050405020304" pitchFamily="18" charset="0"/>
                <a:cs typeface="Times New Roman" panose="02020603050405020304" pitchFamily="18" charset="0"/>
              </a:rPr>
              <a:t> Спецификация </a:t>
            </a:r>
          </a:p>
          <a:p>
            <a:pPr>
              <a:spcAft>
                <a:spcPts val="581"/>
              </a:spcAft>
              <a:buFont typeface="Wingdings" panose="05000000000000000000" pitchFamily="2" charset="2"/>
              <a:buChar char=""/>
              <a:defRPr/>
            </a:pP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Құрастырылған бағалау критерийлері</a:t>
            </a:r>
            <a:endParaRPr lang="ru-RU" altLang="ru-RU" sz="2700" dirty="0">
              <a:solidFill>
                <a:srgbClr val="000000"/>
              </a:solidFill>
              <a:latin typeface="Times New Roman" panose="02020603050405020304" pitchFamily="18" charset="0"/>
              <a:cs typeface="Times New Roman" panose="02020603050405020304" pitchFamily="18" charset="0"/>
            </a:endParaRPr>
          </a:p>
          <a:p>
            <a:pPr>
              <a:spcAft>
                <a:spcPts val="581"/>
              </a:spcAft>
              <a:buFont typeface="Wingdings" panose="05000000000000000000" pitchFamily="2" charset="2"/>
              <a:buChar char=""/>
              <a:defRPr/>
            </a:pPr>
            <a:r>
              <a:rPr lang="kk-KZ" altLang="ru-RU" sz="2700" dirty="0">
                <a:solidFill>
                  <a:srgbClr val="000000"/>
                </a:solidFill>
                <a:latin typeface="Times New Roman" panose="02020603050405020304" pitchFamily="18" charset="0"/>
                <a:cs typeface="Times New Roman" panose="02020603050405020304" pitchFamily="18" charset="0"/>
              </a:rPr>
              <a:t>Кәсіби іс-тәжірибе/мұғалімнің шешімі</a:t>
            </a:r>
          </a:p>
          <a:p>
            <a:pPr>
              <a:spcAft>
                <a:spcPts val="581"/>
              </a:spcAft>
              <a:buFont typeface="Wingdings" panose="05000000000000000000" pitchFamily="2" charset="2"/>
              <a:buChar char=""/>
              <a:defRPr/>
            </a:pPr>
            <a:r>
              <a:rPr lang="kk-KZ" altLang="ru-RU" sz="2700" dirty="0">
                <a:solidFill>
                  <a:srgbClr val="000000"/>
                </a:solidFill>
                <a:latin typeface="Times New Roman" panose="02020603050405020304" pitchFamily="18" charset="0"/>
                <a:cs typeface="Times New Roman" panose="02020603050405020304" pitchFamily="18" charset="0"/>
              </a:rPr>
              <a:t>Оқу материалын қамту көлемі мен деңгейі</a:t>
            </a:r>
          </a:p>
          <a:p>
            <a:pPr>
              <a:spcAft>
                <a:spcPts val="581"/>
              </a:spcAft>
              <a:buFont typeface="Wingdings" panose="05000000000000000000" pitchFamily="2" charset="2"/>
              <a:buChar char=""/>
              <a:defRPr/>
            </a:pPr>
            <a:r>
              <a:rPr lang="kk-KZ" altLang="ru-RU" sz="2700" dirty="0">
                <a:solidFill>
                  <a:srgbClr val="000000"/>
                </a:solidFill>
                <a:latin typeface="Times New Roman" panose="02020603050405020304" pitchFamily="18" charset="0"/>
                <a:cs typeface="Times New Roman" panose="02020603050405020304" pitchFamily="18" charset="0"/>
              </a:rPr>
              <a:t>Оқушы деңгейі</a:t>
            </a:r>
          </a:p>
          <a:p>
            <a:pPr>
              <a:spcAft>
                <a:spcPts val="581"/>
              </a:spcAft>
              <a:buFont typeface="Wingdings" panose="05000000000000000000" pitchFamily="2" charset="2"/>
              <a:buChar char=""/>
              <a:defRPr/>
            </a:pPr>
            <a:r>
              <a:rPr lang="kk-KZ" altLang="ru-RU" sz="2700" dirty="0">
                <a:solidFill>
                  <a:srgbClr val="000000"/>
                </a:solidFill>
                <a:latin typeface="Times New Roman" panose="02020603050405020304" pitchFamily="18" charset="0"/>
                <a:cs typeface="Times New Roman" panose="02020603050405020304" pitchFamily="18" charset="0"/>
              </a:rPr>
              <a:t>Оқушылардың ерекшеліктері мен қажеттіліктері</a:t>
            </a:r>
          </a:p>
          <a:p>
            <a:pPr>
              <a:spcAft>
                <a:spcPts val="581"/>
              </a:spcAft>
              <a:defRPr/>
            </a:pPr>
            <a:endParaRPr lang="kk-KZ" altLang="ru-RU" sz="2700"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fill="hold" nodeType="clickEffect">
                                  <p:stCondLst>
                                    <p:cond delay="0"/>
                                  </p:stCondLst>
                                  <p:childTnLst>
                                    <p:set>
                                      <p:cBhvr additive="repl">
                                        <p:cTn id="6" dur="1" fill="hold">
                                          <p:stCondLst>
                                            <p:cond delay="0"/>
                                          </p:stCondLst>
                                        </p:cTn>
                                        <p:tgtEl>
                                          <p:spTgt spid="2"/>
                                        </p:tgtEl>
                                        <p:attrNameLst>
                                          <p:attrName>style.visibility</p:attrName>
                                        </p:attrNameLst>
                                      </p:cBhvr>
                                      <p:to>
                                        <p:strVal val="visible"/>
                                      </p:to>
                                    </p:set>
                                    <p:animEffect transition="in" filter="fade">
                                      <p:cBhvr additive="repl">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Объект 19" descr="Картинки по запросу думающий человек"/>
          <p:cNvPicPr>
            <a:picLocks noGrp="1" noChangeArrowheads="1"/>
          </p:cNvPicPr>
          <p:nvPr>
            <p:ph sz="half" idx="1"/>
          </p:nvPr>
        </p:nvPicPr>
        <p:blipFill>
          <a:blip r:embed="rId3" cstate="print"/>
          <a:srcRect l="10109" r="9026"/>
          <a:stretch>
            <a:fillRect/>
          </a:stretch>
        </p:blipFill>
        <p:spPr>
          <a:xfrm>
            <a:off x="3582950" y="1785280"/>
            <a:ext cx="2053530" cy="3167873"/>
          </a:xfrm>
        </p:spPr>
      </p:pic>
      <p:sp>
        <p:nvSpPr>
          <p:cNvPr id="2" name="Заголовок 1">
            <a:extLst>
              <a:ext uri="{FF2B5EF4-FFF2-40B4-BE49-F238E27FC236}">
                <a16:creationId xmlns:a16="http://schemas.microsoft.com/office/drawing/2014/main" xmlns="" id="{07F456A7-FFFC-4C9D-9D46-080C2AF28065}"/>
              </a:ext>
            </a:extLst>
          </p:cNvPr>
          <p:cNvSpPr>
            <a:spLocks noGrp="1"/>
          </p:cNvSpPr>
          <p:nvPr>
            <p:ph type="title"/>
          </p:nvPr>
        </p:nvSpPr>
        <p:spPr>
          <a:xfrm>
            <a:off x="414868" y="761389"/>
            <a:ext cx="8483332" cy="457659"/>
          </a:xfrm>
        </p:spPr>
        <p:txBody>
          <a:bodyPr>
            <a:noAutofit/>
          </a:bodyPr>
          <a:lstStyle/>
          <a:p>
            <a:pPr lvl="3" algn="ctr">
              <a:defRPr/>
            </a:pPr>
            <a:r>
              <a:rPr lang="ru-RU" sz="2700" dirty="0">
                <a:solidFill>
                  <a:schemeClr val="accent2"/>
                </a:solidFill>
                <a:latin typeface="Times New Roman" panose="02020603050405020304" pitchFamily="18" charset="0"/>
                <a:cs typeface="Times New Roman" panose="02020603050405020304" pitchFamily="18" charset="0"/>
              </a:rPr>
              <a:t/>
            </a:r>
            <a:br>
              <a:rPr lang="ru-RU" sz="2700" dirty="0">
                <a:solidFill>
                  <a:schemeClr val="accent2"/>
                </a:solidFill>
                <a:latin typeface="Times New Roman" panose="02020603050405020304" pitchFamily="18" charset="0"/>
                <a:cs typeface="Times New Roman" panose="02020603050405020304" pitchFamily="18" charset="0"/>
              </a:rPr>
            </a:br>
            <a:r>
              <a:rPr lang="ru-RU" sz="3500" dirty="0" err="1">
                <a:solidFill>
                  <a:srgbClr val="0000FF"/>
                </a:solidFill>
                <a:latin typeface="Times New Roman" pitchFamily="18" charset="0"/>
                <a:ea typeface="+mj-ea"/>
                <a:cs typeface="Times New Roman" pitchFamily="18" charset="0"/>
              </a:rPr>
              <a:t>Тапсырма</a:t>
            </a:r>
            <a:r>
              <a:rPr lang="ru-RU" sz="3500" dirty="0">
                <a:solidFill>
                  <a:srgbClr val="0000FF"/>
                </a:solidFill>
                <a:latin typeface="Times New Roman" pitchFamily="18" charset="0"/>
                <a:ea typeface="+mj-ea"/>
                <a:cs typeface="Times New Roman" pitchFamily="18" charset="0"/>
              </a:rPr>
              <a:t> </a:t>
            </a:r>
            <a:r>
              <a:rPr lang="ru-RU" sz="3500" dirty="0" err="1">
                <a:solidFill>
                  <a:srgbClr val="0000FF"/>
                </a:solidFill>
                <a:latin typeface="Times New Roman" pitchFamily="18" charset="0"/>
                <a:ea typeface="+mj-ea"/>
                <a:cs typeface="Times New Roman" pitchFamily="18" charset="0"/>
              </a:rPr>
              <a:t>құрастыру</a:t>
            </a:r>
            <a:r>
              <a:rPr lang="ru-RU" sz="3500" dirty="0">
                <a:solidFill>
                  <a:srgbClr val="0000FF"/>
                </a:solidFill>
                <a:latin typeface="Times New Roman" pitchFamily="18" charset="0"/>
                <a:ea typeface="+mj-ea"/>
                <a:cs typeface="Times New Roman" pitchFamily="18" charset="0"/>
              </a:rPr>
              <a:t> </a:t>
            </a:r>
            <a:r>
              <a:rPr lang="ru-RU" sz="3500" dirty="0" err="1">
                <a:solidFill>
                  <a:srgbClr val="0000FF"/>
                </a:solidFill>
                <a:latin typeface="Times New Roman" pitchFamily="18" charset="0"/>
                <a:ea typeface="+mj-ea"/>
                <a:cs typeface="Times New Roman" pitchFamily="18" charset="0"/>
              </a:rPr>
              <a:t>кезінде</a:t>
            </a:r>
            <a:r>
              <a:rPr lang="ru-RU" sz="3500" dirty="0">
                <a:solidFill>
                  <a:srgbClr val="0000FF"/>
                </a:solidFill>
                <a:latin typeface="Times New Roman" pitchFamily="18" charset="0"/>
                <a:ea typeface="+mj-ea"/>
                <a:cs typeface="Times New Roman" pitchFamily="18" charset="0"/>
              </a:rPr>
              <a:t> </a:t>
            </a:r>
            <a:r>
              <a:rPr lang="ru-RU" sz="3500" dirty="0" err="1">
                <a:solidFill>
                  <a:srgbClr val="0000FF"/>
                </a:solidFill>
                <a:latin typeface="Times New Roman" pitchFamily="18" charset="0"/>
                <a:ea typeface="+mj-ea"/>
                <a:cs typeface="Times New Roman" pitchFamily="18" charset="0"/>
              </a:rPr>
              <a:t>мұғалім</a:t>
            </a:r>
            <a:r>
              <a:rPr lang="ru-RU" sz="3500" dirty="0">
                <a:solidFill>
                  <a:srgbClr val="0000FF"/>
                </a:solidFill>
                <a:latin typeface="Times New Roman" pitchFamily="18" charset="0"/>
                <a:ea typeface="+mj-ea"/>
                <a:cs typeface="Times New Roman" pitchFamily="18" charset="0"/>
              </a:rPr>
              <a:t> не </a:t>
            </a:r>
            <a:r>
              <a:rPr lang="ru-RU" sz="3500" dirty="0" err="1">
                <a:solidFill>
                  <a:srgbClr val="0000FF"/>
                </a:solidFill>
                <a:latin typeface="Times New Roman" pitchFamily="18" charset="0"/>
                <a:ea typeface="+mj-ea"/>
                <a:cs typeface="Times New Roman" pitchFamily="18" charset="0"/>
              </a:rPr>
              <a:t>туралы</a:t>
            </a:r>
            <a:r>
              <a:rPr lang="ru-RU" sz="3500" dirty="0">
                <a:solidFill>
                  <a:srgbClr val="0000FF"/>
                </a:solidFill>
                <a:latin typeface="Times New Roman" pitchFamily="18" charset="0"/>
                <a:ea typeface="+mj-ea"/>
                <a:cs typeface="Times New Roman" pitchFamily="18" charset="0"/>
              </a:rPr>
              <a:t> </a:t>
            </a:r>
            <a:r>
              <a:rPr lang="ru-RU" sz="3500" dirty="0" err="1">
                <a:solidFill>
                  <a:srgbClr val="0000FF"/>
                </a:solidFill>
                <a:latin typeface="Times New Roman" pitchFamily="18" charset="0"/>
                <a:ea typeface="+mj-ea"/>
                <a:cs typeface="Times New Roman" pitchFamily="18" charset="0"/>
              </a:rPr>
              <a:t>ойлайды</a:t>
            </a:r>
            <a:r>
              <a:rPr lang="kk-KZ" sz="3500" dirty="0">
                <a:solidFill>
                  <a:srgbClr val="0000FF"/>
                </a:solidFill>
                <a:latin typeface="Times New Roman" pitchFamily="18" charset="0"/>
                <a:ea typeface="+mj-ea"/>
                <a:cs typeface="Times New Roman" pitchFamily="18" charset="0"/>
              </a:rPr>
              <a:t>?</a:t>
            </a:r>
            <a:endParaRPr lang="ru-RU" sz="3500" dirty="0">
              <a:solidFill>
                <a:srgbClr val="0000FF"/>
              </a:solidFill>
              <a:latin typeface="Times New Roman" pitchFamily="18" charset="0"/>
              <a:ea typeface="+mj-ea"/>
              <a:cs typeface="Times New Roman" pitchFamily="18" charset="0"/>
            </a:endParaRPr>
          </a:p>
        </p:txBody>
      </p:sp>
      <p:sp>
        <p:nvSpPr>
          <p:cNvPr id="39940" name="Номер слайда 4">
            <a:extLst>
              <a:ext uri="{FF2B5EF4-FFF2-40B4-BE49-F238E27FC236}">
                <a16:creationId xmlns:a16="http://schemas.microsoft.com/office/drawing/2014/main" xmlns="" id="{EE5BA04E-8320-497C-AFAC-F4483FB8BEB8}"/>
              </a:ext>
            </a:extLst>
          </p:cNvPr>
          <p:cNvSpPr>
            <a:spLocks noGrp="1"/>
          </p:cNvSpPr>
          <p:nvPr>
            <p:ph type="sldNum" sz="quarter" idx="12"/>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0D41D31-5544-43D4-BE99-1535793D8D1F}" type="slidenum">
              <a:rPr lang="ru-RU" altLang="ru-RU" sz="900"/>
              <a:pPr/>
              <a:t>12</a:t>
            </a:fld>
            <a:endParaRPr lang="ru-RU" altLang="ru-RU" sz="900" dirty="0"/>
          </a:p>
        </p:txBody>
      </p:sp>
      <p:grpSp>
        <p:nvGrpSpPr>
          <p:cNvPr id="3" name="Группа 2"/>
          <p:cNvGrpSpPr>
            <a:grpSpLocks/>
          </p:cNvGrpSpPr>
          <p:nvPr/>
        </p:nvGrpSpPr>
        <p:grpSpPr bwMode="auto">
          <a:xfrm>
            <a:off x="467544" y="1546038"/>
            <a:ext cx="8246636" cy="4070042"/>
            <a:chOff x="179388" y="1447800"/>
            <a:chExt cx="8713787" cy="4070008"/>
          </a:xfrm>
        </p:grpSpPr>
        <p:sp>
          <p:nvSpPr>
            <p:cNvPr id="18" name="Скругленный прямоугольник 17">
              <a:extLst>
                <a:ext uri="{FF2B5EF4-FFF2-40B4-BE49-F238E27FC236}">
                  <a16:creationId xmlns:a16="http://schemas.microsoft.com/office/drawing/2014/main" xmlns="" id="{2FF8BB23-DE46-4466-97D7-9099E293D5F3}"/>
                </a:ext>
              </a:extLst>
            </p:cNvPr>
            <p:cNvSpPr/>
            <p:nvPr/>
          </p:nvSpPr>
          <p:spPr>
            <a:xfrm>
              <a:off x="6110425" y="2697072"/>
              <a:ext cx="2736027" cy="934549"/>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solidFill>
                    <a:schemeClr val="tx1"/>
                  </a:solidFill>
                  <a:latin typeface="Times New Roman" pitchFamily="18" charset="0"/>
                  <a:cs typeface="Times New Roman" pitchFamily="18" charset="0"/>
                </a:rPr>
                <a:t>Тапсырма</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жас</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ерекшелігіне</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сәйкес</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келе</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ме</a:t>
              </a:r>
              <a:r>
                <a:rPr lang="ru-RU" sz="1600" dirty="0">
                  <a:solidFill>
                    <a:schemeClr val="tx1"/>
                  </a:solidFill>
                  <a:latin typeface="Times New Roman" pitchFamily="18" charset="0"/>
                  <a:cs typeface="Times New Roman" pitchFamily="18" charset="0"/>
                </a:rPr>
                <a:t>?</a:t>
              </a:r>
            </a:p>
          </p:txBody>
        </p:sp>
        <p:sp>
          <p:nvSpPr>
            <p:cNvPr id="19" name="Скругленный прямоугольник 18">
              <a:extLst>
                <a:ext uri="{FF2B5EF4-FFF2-40B4-BE49-F238E27FC236}">
                  <a16:creationId xmlns:a16="http://schemas.microsoft.com/office/drawing/2014/main" xmlns="" id="{0BF5F478-BD7E-45D7-9279-FFC4A0ED38E2}"/>
                </a:ext>
              </a:extLst>
            </p:cNvPr>
            <p:cNvSpPr/>
            <p:nvPr/>
          </p:nvSpPr>
          <p:spPr>
            <a:xfrm>
              <a:off x="6043089" y="1447800"/>
              <a:ext cx="2737402" cy="93729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solidFill>
                    <a:schemeClr val="tx1"/>
                  </a:solidFill>
                  <a:latin typeface="Times New Roman" pitchFamily="18" charset="0"/>
                  <a:cs typeface="Times New Roman" pitchFamily="18" charset="0"/>
                </a:rPr>
                <a:t>Тапсырманың</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құрастырылуы</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түсінікті</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ме</a:t>
              </a:r>
              <a:r>
                <a:rPr lang="ru-RU" sz="1600" dirty="0">
                  <a:solidFill>
                    <a:schemeClr val="tx1"/>
                  </a:solidFill>
                  <a:latin typeface="Times New Roman" pitchFamily="18" charset="0"/>
                  <a:cs typeface="Times New Roman" pitchFamily="18" charset="0"/>
                </a:rPr>
                <a:t>?</a:t>
              </a:r>
            </a:p>
          </p:txBody>
        </p:sp>
        <p:sp>
          <p:nvSpPr>
            <p:cNvPr id="29" name="Стрелка вправо 28">
              <a:extLst>
                <a:ext uri="{FF2B5EF4-FFF2-40B4-BE49-F238E27FC236}">
                  <a16:creationId xmlns:a16="http://schemas.microsoft.com/office/drawing/2014/main" xmlns="" id="{3F0135B7-E991-4419-B445-2DB6D70F6428}"/>
                </a:ext>
              </a:extLst>
            </p:cNvPr>
            <p:cNvSpPr/>
            <p:nvPr/>
          </p:nvSpPr>
          <p:spPr>
            <a:xfrm rot="9123638">
              <a:off x="5344997" y="2064877"/>
              <a:ext cx="758557" cy="182787"/>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30" name="Стрелка вправо 29">
              <a:extLst>
                <a:ext uri="{FF2B5EF4-FFF2-40B4-BE49-F238E27FC236}">
                  <a16:creationId xmlns:a16="http://schemas.microsoft.com/office/drawing/2014/main" xmlns="" id="{D9081EF5-2338-41B3-A54D-75588CB9E337}"/>
                </a:ext>
              </a:extLst>
            </p:cNvPr>
            <p:cNvSpPr/>
            <p:nvPr/>
          </p:nvSpPr>
          <p:spPr>
            <a:xfrm>
              <a:off x="2942899" y="3109374"/>
              <a:ext cx="431498" cy="162172"/>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32" name="Скругленный прямоугольник 31">
              <a:extLst>
                <a:ext uri="{FF2B5EF4-FFF2-40B4-BE49-F238E27FC236}">
                  <a16:creationId xmlns:a16="http://schemas.microsoft.com/office/drawing/2014/main" xmlns="" id="{502F44A7-D92F-48AA-9756-D58D511BC844}"/>
                </a:ext>
              </a:extLst>
            </p:cNvPr>
            <p:cNvSpPr/>
            <p:nvPr/>
          </p:nvSpPr>
          <p:spPr>
            <a:xfrm>
              <a:off x="179388" y="1570116"/>
              <a:ext cx="2737402" cy="93592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latin typeface="Times New Roman" pitchFamily="18" charset="0"/>
                  <a:cs typeface="Times New Roman" pitchFamily="18" charset="0"/>
                </a:rPr>
                <a:t>Бағалау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критерийлері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оқу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мақсаттарына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сәйкес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келе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a:t>
              </a:r>
              <a:r>
                <a:rPr lang="ru-RU" sz="1600" dirty="0">
                  <a:latin typeface="Times New Roman" pitchFamily="18" charset="0"/>
                  <a:cs typeface="Times New Roman" pitchFamily="18" charset="0"/>
                </a:rPr>
                <a:t>? </a:t>
              </a:r>
            </a:p>
          </p:txBody>
        </p:sp>
        <p:sp>
          <p:nvSpPr>
            <p:cNvPr id="33" name="Скругленный прямоугольник 32">
              <a:extLst>
                <a:ext uri="{FF2B5EF4-FFF2-40B4-BE49-F238E27FC236}">
                  <a16:creationId xmlns:a16="http://schemas.microsoft.com/office/drawing/2014/main" xmlns="" id="{2D56D6CF-DA22-43F1-BE10-5490E59313B7}"/>
                </a:ext>
              </a:extLst>
            </p:cNvPr>
            <p:cNvSpPr/>
            <p:nvPr/>
          </p:nvSpPr>
          <p:spPr>
            <a:xfrm>
              <a:off x="179388" y="2723185"/>
              <a:ext cx="2737402" cy="935923"/>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latin typeface="Times New Roman" pitchFamily="18" charset="0"/>
                  <a:cs typeface="Times New Roman" pitchFamily="18" charset="0"/>
                </a:rPr>
                <a:t>Ойлау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дағдыларының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деңгейлері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бағалау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критерийлеріне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сәйкес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келе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a:t>
              </a:r>
              <a:r>
                <a:rPr lang="ru-RU" sz="1600" dirty="0">
                  <a:latin typeface="Times New Roman" pitchFamily="18" charset="0"/>
                  <a:cs typeface="Times New Roman" pitchFamily="18" charset="0"/>
                </a:rPr>
                <a:t>?</a:t>
              </a:r>
            </a:p>
          </p:txBody>
        </p:sp>
        <p:sp>
          <p:nvSpPr>
            <p:cNvPr id="37" name="Скругленный прямоугольник 36">
              <a:extLst>
                <a:ext uri="{FF2B5EF4-FFF2-40B4-BE49-F238E27FC236}">
                  <a16:creationId xmlns:a16="http://schemas.microsoft.com/office/drawing/2014/main" xmlns="" id="{C4C82DEB-9A9B-49A6-8D9F-EF584F11EC63}"/>
                </a:ext>
              </a:extLst>
            </p:cNvPr>
            <p:cNvSpPr/>
            <p:nvPr/>
          </p:nvSpPr>
          <p:spPr>
            <a:xfrm>
              <a:off x="219239" y="3946344"/>
              <a:ext cx="2736028" cy="157146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latin typeface="Times New Roman" pitchFamily="18" charset="0"/>
                  <a:cs typeface="Times New Roman" pitchFamily="18" charset="0"/>
                </a:rPr>
                <a:t>Тапсырма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бағалау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критерийлеріне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ойлау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дағдыларының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деңгейлеріне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сәйкес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келе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a:t>
              </a:r>
              <a:r>
                <a:rPr lang="ru-RU" sz="1600" dirty="0">
                  <a:latin typeface="Times New Roman" pitchFamily="18" charset="0"/>
                  <a:cs typeface="Times New Roman" pitchFamily="18" charset="0"/>
                </a:rPr>
                <a:t>?</a:t>
              </a:r>
            </a:p>
          </p:txBody>
        </p:sp>
        <p:sp>
          <p:nvSpPr>
            <p:cNvPr id="41" name="Стрелка вправо 40">
              <a:extLst>
                <a:ext uri="{FF2B5EF4-FFF2-40B4-BE49-F238E27FC236}">
                  <a16:creationId xmlns:a16="http://schemas.microsoft.com/office/drawing/2014/main" xmlns="" id="{9C2B1C52-B7D9-4993-AD9D-2621DBDD6A8D}"/>
                </a:ext>
              </a:extLst>
            </p:cNvPr>
            <p:cNvSpPr/>
            <p:nvPr/>
          </p:nvSpPr>
          <p:spPr>
            <a:xfrm rot="12358138">
              <a:off x="5357365" y="3033785"/>
              <a:ext cx="759931" cy="182786"/>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43" name="Стрелка вправо 42">
              <a:extLst>
                <a:ext uri="{FF2B5EF4-FFF2-40B4-BE49-F238E27FC236}">
                  <a16:creationId xmlns:a16="http://schemas.microsoft.com/office/drawing/2014/main" xmlns="" id="{1EED654D-D373-4A54-B829-72003DBD35AE}"/>
                </a:ext>
              </a:extLst>
            </p:cNvPr>
            <p:cNvSpPr/>
            <p:nvPr/>
          </p:nvSpPr>
          <p:spPr>
            <a:xfrm rot="20414159">
              <a:off x="2981377" y="4342155"/>
              <a:ext cx="431498" cy="162172"/>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44" name="Стрелка вправо 43">
              <a:extLst>
                <a:ext uri="{FF2B5EF4-FFF2-40B4-BE49-F238E27FC236}">
                  <a16:creationId xmlns:a16="http://schemas.microsoft.com/office/drawing/2014/main" xmlns="" id="{6ED6D6FA-A2C4-4BA7-91AD-3B0C53533198}"/>
                </a:ext>
              </a:extLst>
            </p:cNvPr>
            <p:cNvSpPr/>
            <p:nvPr/>
          </p:nvSpPr>
          <p:spPr>
            <a:xfrm rot="12402401">
              <a:off x="5711908" y="4333909"/>
              <a:ext cx="431498" cy="162172"/>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sp>
          <p:nvSpPr>
            <p:cNvPr id="45" name="Скругленный прямоугольник 44">
              <a:extLst>
                <a:ext uri="{FF2B5EF4-FFF2-40B4-BE49-F238E27FC236}">
                  <a16:creationId xmlns:a16="http://schemas.microsoft.com/office/drawing/2014/main" xmlns="" id="{B6E44F52-7247-4425-89EC-D759CB14AFBF}"/>
                </a:ext>
              </a:extLst>
            </p:cNvPr>
            <p:cNvSpPr/>
            <p:nvPr/>
          </p:nvSpPr>
          <p:spPr>
            <a:xfrm>
              <a:off x="6155773" y="4010939"/>
              <a:ext cx="2737402" cy="937298"/>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dirty="0" err="1">
                  <a:solidFill>
                    <a:schemeClr val="tx1"/>
                  </a:solidFill>
                  <a:latin typeface="Times New Roman" pitchFamily="18" charset="0"/>
                  <a:cs typeface="Times New Roman" pitchFamily="18" charset="0"/>
                </a:rPr>
                <a:t>Дескрипторлар</a:t>
              </a:r>
              <a:r>
                <a:rPr lang="ru-RU" sz="1600" dirty="0">
                  <a:solidFill>
                    <a:schemeClr val="tx1"/>
                  </a:solidFill>
                  <a:latin typeface="Times New Roman" pitchFamily="18" charset="0"/>
                  <a:cs typeface="Times New Roman" pitchFamily="18" charset="0"/>
                </a:rPr>
                <a:t> / балл </a:t>
              </a:r>
              <a:r>
                <a:rPr lang="ru-RU" sz="1600" dirty="0" err="1">
                  <a:solidFill>
                    <a:schemeClr val="tx1"/>
                  </a:solidFill>
                  <a:latin typeface="Times New Roman" pitchFamily="18" charset="0"/>
                  <a:cs typeface="Times New Roman" pitchFamily="18" charset="0"/>
                </a:rPr>
                <a:t>қою</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кестесі</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тапсырмаға</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сәйкес</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келе</a:t>
              </a:r>
              <a:r>
                <a:rPr lang="ru-RU" sz="1600" dirty="0">
                  <a:solidFill>
                    <a:schemeClr val="tx1"/>
                  </a:solidFill>
                  <a:latin typeface="Times New Roman" pitchFamily="18" charset="0"/>
                  <a:cs typeface="Times New Roman" pitchFamily="18" charset="0"/>
                </a:rPr>
                <a:t> </a:t>
              </a:r>
              <a:r>
                <a:rPr lang="ru-RU" sz="1600" dirty="0" err="1">
                  <a:solidFill>
                    <a:schemeClr val="tx1"/>
                  </a:solidFill>
                  <a:latin typeface="Times New Roman" pitchFamily="18" charset="0"/>
                  <a:cs typeface="Times New Roman" pitchFamily="18" charset="0"/>
                </a:rPr>
                <a:t>ме</a:t>
              </a:r>
              <a:r>
                <a:rPr lang="ru-RU" sz="1600" dirty="0">
                  <a:solidFill>
                    <a:schemeClr val="tx1"/>
                  </a:solidFill>
                  <a:latin typeface="Times New Roman" pitchFamily="18" charset="0"/>
                  <a:cs typeface="Times New Roman" pitchFamily="18" charset="0"/>
                </a:rPr>
                <a:t>?</a:t>
              </a:r>
            </a:p>
          </p:txBody>
        </p:sp>
        <p:sp>
          <p:nvSpPr>
            <p:cNvPr id="42" name="Стрелка вправо 41">
              <a:extLst>
                <a:ext uri="{FF2B5EF4-FFF2-40B4-BE49-F238E27FC236}">
                  <a16:creationId xmlns:a16="http://schemas.microsoft.com/office/drawing/2014/main" xmlns="" id="{026957CE-99BB-485C-9057-B7215E2B1888}"/>
                </a:ext>
              </a:extLst>
            </p:cNvPr>
            <p:cNvSpPr/>
            <p:nvPr/>
          </p:nvSpPr>
          <p:spPr>
            <a:xfrm rot="1329747">
              <a:off x="2922287" y="2064877"/>
              <a:ext cx="758557" cy="182787"/>
            </a:xfrm>
            <a:prstGeom prst="rightArrow">
              <a:avLst/>
            </a:prstGeom>
            <a:ln>
              <a:solidFill>
                <a:schemeClr val="accent1">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Номер слайда 2">
            <a:extLst>
              <a:ext uri="{FF2B5EF4-FFF2-40B4-BE49-F238E27FC236}">
                <a16:creationId xmlns:a16="http://schemas.microsoft.com/office/drawing/2014/main" xmlns="" id="{669DF23C-EDC9-473C-A53C-3A2D2540E650}"/>
              </a:ext>
            </a:extLst>
          </p:cNvPr>
          <p:cNvSpPr txBox="1">
            <a:spLocks/>
          </p:cNvSpPr>
          <p:nvPr/>
        </p:nvSpPr>
        <p:spPr bwMode="auto">
          <a:xfrm>
            <a:off x="7978729" y="6381101"/>
            <a:ext cx="682776" cy="32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5469" tIns="42734" rIns="85469" bIns="42734" anchor="ctr"/>
          <a:lstStyle/>
          <a:p>
            <a:pPr eaLnBrk="1" hangingPunct="1"/>
            <a:fld id="{5F40192A-B82F-4BFA-9B29-9608BB090F56}" type="slidenum">
              <a:rPr lang="ru-RU" altLang="ru-RU" sz="1300">
                <a:latin typeface="Times New Roman" pitchFamily="18" charset="0"/>
                <a:cs typeface="Times New Roman" pitchFamily="18" charset="0"/>
              </a:rPr>
              <a:pPr eaLnBrk="1" hangingPunct="1"/>
              <a:t>13</a:t>
            </a:fld>
            <a:endParaRPr lang="ru-RU" altLang="ru-RU" sz="1300" dirty="0">
              <a:latin typeface="Times New Roman" pitchFamily="18" charset="0"/>
              <a:cs typeface="Times New Roman" pitchFamily="18" charset="0"/>
            </a:endParaRPr>
          </a:p>
        </p:txBody>
      </p:sp>
      <p:sp>
        <p:nvSpPr>
          <p:cNvPr id="2" name="Прямоугольник 1">
            <a:extLst>
              <a:ext uri="{FF2B5EF4-FFF2-40B4-BE49-F238E27FC236}">
                <a16:creationId xmlns:a16="http://schemas.microsoft.com/office/drawing/2014/main" xmlns="" id="{16ED99E8-B6E5-4914-ABAB-3ED1108F3317}"/>
              </a:ext>
            </a:extLst>
          </p:cNvPr>
          <p:cNvSpPr/>
          <p:nvPr/>
        </p:nvSpPr>
        <p:spPr>
          <a:xfrm>
            <a:off x="1385061" y="526377"/>
            <a:ext cx="6373878" cy="6004684"/>
          </a:xfrm>
          <a:prstGeom prst="rect">
            <a:avLst/>
          </a:prstGeom>
        </p:spPr>
        <p:txBody>
          <a:bodyPr lIns="76672" tIns="38336" rIns="76672" bIns="38336">
            <a:spAutoFit/>
          </a:bodyPr>
          <a:lstStyle/>
          <a:p>
            <a:pPr algn="ctr">
              <a:lnSpc>
                <a:spcPct val="107000"/>
              </a:lnSpc>
              <a:defRPr/>
            </a:pPr>
            <a:r>
              <a:rPr lang="kk-KZ" b="1" dirty="0">
                <a:latin typeface="Times New Roman" panose="02020603050405020304" pitchFamily="18" charset="0"/>
                <a:ea typeface="Calibri" panose="020F0502020204030204" pitchFamily="34" charset="0"/>
                <a:cs typeface="Times New Roman" panose="02020603050405020304" pitchFamily="18" charset="0"/>
              </a:rPr>
              <a:t>Бағалауға арналған тапсырма әзірлеу кезінде ескеретін ұсыныстар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defRPr/>
            </a:pPr>
            <a:r>
              <a:rPr lang="kk-KZ" b="1" dirty="0">
                <a:latin typeface="Times New Roman" panose="02020603050405020304" pitchFamily="18" charset="0"/>
                <a:ea typeface="Calibri" panose="020F0502020204030204" pitchFamily="34" charset="0"/>
                <a:cs typeface="Times New Roman" panose="02020603050405020304" pitchFamily="18" charset="0"/>
              </a:rPr>
              <a:t>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tabLst>
                <a:tab pos="4128065" algn="l"/>
              </a:tabLst>
              <a:defRPr/>
            </a:pPr>
            <a:r>
              <a:rPr lang="kk-KZ" dirty="0">
                <a:latin typeface="Times New Roman" panose="02020603050405020304" pitchFamily="18" charset="0"/>
                <a:ea typeface="Calibri" panose="020F0502020204030204" pitchFamily="34" charset="0"/>
                <a:cs typeface="Times New Roman" panose="02020603050405020304" pitchFamily="18" charset="0"/>
              </a:rPr>
              <a:t>1. Сыныпта меңгерген материалды бағалаңыз</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defRPr/>
            </a:pPr>
            <a:r>
              <a:rPr lang="kk-KZ" dirty="0">
                <a:latin typeface="Times New Roman" panose="02020603050405020304" pitchFamily="18" charset="0"/>
                <a:ea typeface="Calibri" panose="020F0502020204030204" pitchFamily="34" charset="0"/>
                <a:cs typeface="Times New Roman" panose="02020603050405020304" pitchFamily="18" charset="0"/>
              </a:rPr>
              <a:t>2. Оқушылардан берілген дереккөздер арқылы дұрыс жауабы бар 1 немесе 2 тапсырма құрастыруды сұраңыз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defRPr/>
            </a:pPr>
            <a:r>
              <a:rPr lang="kk-KZ" dirty="0">
                <a:latin typeface="Times New Roman" panose="02020603050405020304" pitchFamily="18" charset="0"/>
                <a:ea typeface="Calibri" panose="020F0502020204030204" pitchFamily="34" charset="0"/>
                <a:cs typeface="Times New Roman" panose="02020603050405020304" pitchFamily="18" charset="0"/>
              </a:rPr>
              <a:t>3. Жұмысты орындауға қанша уақыт қажет екенін анықтау үшін төмендегі ақпараттарды қолданыңыз:</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marL="287522" indent="-287522" algn="just">
              <a:lnSpc>
                <a:spcPct val="107000"/>
              </a:lnSpc>
              <a:buFont typeface="Times New Roman" panose="02020603050405020304" pitchFamily="18" charset="0"/>
              <a:buChar char="-"/>
              <a:defRPr/>
            </a:pPr>
            <a:r>
              <a:rPr lang="kk-KZ" dirty="0">
                <a:latin typeface="Times New Roman" panose="02020603050405020304" pitchFamily="18" charset="0"/>
                <a:ea typeface="Calibri" panose="020F0502020204030204" pitchFamily="34" charset="0"/>
                <a:cs typeface="Times New Roman" panose="02020603050405020304" pitchFamily="18" charset="0"/>
              </a:rPr>
              <a:t>шындықты анықтау тапсырмасы үшін 30 секунд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marL="287522" indent="-287522" algn="just">
              <a:lnSpc>
                <a:spcPct val="107000"/>
              </a:lnSpc>
              <a:buFont typeface="Times New Roman" panose="02020603050405020304" pitchFamily="18" charset="0"/>
              <a:buChar char="-"/>
              <a:defRPr/>
            </a:pPr>
            <a:r>
              <a:rPr lang="kk-KZ" dirty="0">
                <a:latin typeface="Times New Roman" panose="02020603050405020304" pitchFamily="18" charset="0"/>
                <a:ea typeface="Calibri" panose="020F0502020204030204" pitchFamily="34" charset="0"/>
                <a:cs typeface="Times New Roman" panose="02020603050405020304" pitchFamily="18" charset="0"/>
              </a:rPr>
              <a:t>көп таңдауы бар тапсырма үшін 60 секунд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marL="287522" indent="-287522" algn="just">
              <a:lnSpc>
                <a:spcPct val="107000"/>
              </a:lnSpc>
              <a:buFont typeface="Times New Roman" panose="02020603050405020304" pitchFamily="18" charset="0"/>
              <a:buChar char="-"/>
              <a:defRPr/>
            </a:pPr>
            <a:r>
              <a:rPr lang="kk-KZ" dirty="0">
                <a:latin typeface="Times New Roman" panose="02020603050405020304" pitchFamily="18" charset="0"/>
                <a:ea typeface="Calibri" panose="020F0502020204030204" pitchFamily="34" charset="0"/>
                <a:cs typeface="Times New Roman" panose="02020603050405020304" pitchFamily="18" charset="0"/>
              </a:rPr>
              <a:t>қысқа жауапты қажет ететін тапсырма үшін 120 секунд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marL="287522" indent="-287522" algn="just">
              <a:lnSpc>
                <a:spcPct val="107000"/>
              </a:lnSpc>
              <a:buFont typeface="Times New Roman" panose="02020603050405020304" pitchFamily="18" charset="0"/>
              <a:buChar char="-"/>
              <a:defRPr/>
            </a:pPr>
            <a:r>
              <a:rPr lang="kk-KZ" dirty="0">
                <a:latin typeface="Times New Roman" panose="02020603050405020304" pitchFamily="18" charset="0"/>
                <a:ea typeface="Calibri" panose="020F0502020204030204" pitchFamily="34" charset="0"/>
                <a:cs typeface="Times New Roman" panose="02020603050405020304" pitchFamily="18" charset="0"/>
              </a:rPr>
              <a:t>толық жауапты қажет ететін тапсырмаға/эссеге 10-15 минут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marL="287522" indent="-287522" algn="just">
              <a:lnSpc>
                <a:spcPct val="107000"/>
              </a:lnSpc>
              <a:buFont typeface="Times New Roman" panose="02020603050405020304" pitchFamily="18" charset="0"/>
              <a:buChar char="-"/>
              <a:defRPr/>
            </a:pPr>
            <a:r>
              <a:rPr lang="kk-KZ" dirty="0">
                <a:latin typeface="Times New Roman" panose="02020603050405020304" pitchFamily="18" charset="0"/>
                <a:ea typeface="Calibri" panose="020F0502020204030204" pitchFamily="34" charset="0"/>
                <a:cs typeface="Times New Roman" panose="02020603050405020304" pitchFamily="18" charset="0"/>
              </a:rPr>
              <a:t>жұмысқа шолу жасау үшін 5 минуттан 10 минутқа дейін</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defRPr/>
            </a:pPr>
            <a:r>
              <a:rPr lang="kk-KZ" dirty="0">
                <a:latin typeface="Times New Roman" panose="02020603050405020304" pitchFamily="18" charset="0"/>
                <a:ea typeface="Calibri" panose="020F0502020204030204" pitchFamily="34" charset="0"/>
                <a:cs typeface="Times New Roman" panose="02020603050405020304" pitchFamily="18" charset="0"/>
              </a:rPr>
              <a:t>4. 50-70% кем емес оқушылар жауап бере алатындай немесе орташа күрделілігі бар тақырыпты таңдаңыз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defRPr/>
            </a:pPr>
            <a:r>
              <a:rPr lang="kk-KZ" dirty="0">
                <a:latin typeface="Times New Roman" panose="02020603050405020304" pitchFamily="18" charset="0"/>
                <a:ea typeface="Calibri" panose="020F0502020204030204" pitchFamily="34" charset="0"/>
                <a:cs typeface="Times New Roman" panose="02020603050405020304" pitchFamily="18" charset="0"/>
              </a:rPr>
              <a:t>5. Сенімділік тұрғысынан барынша ұзақ құрылған тест сенімді деп есептеледі </a:t>
            </a:r>
            <a:endParaRPr lang="kk-KZ" sz="13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defRPr/>
            </a:pPr>
            <a:r>
              <a:rPr lang="kk-KZ" dirty="0">
                <a:latin typeface="Times New Roman" panose="02020603050405020304" pitchFamily="18" charset="0"/>
                <a:ea typeface="Calibri" panose="020F0502020204030204" pitchFamily="34" charset="0"/>
                <a:cs typeface="Times New Roman" panose="02020603050405020304" pitchFamily="18" charset="0"/>
              </a:rPr>
              <a:t>6. Есіңізде болсын, оқулықтағы көптеген тест тапсырмаларының жоғары деңгей дағдыларын бағалауы өте сирек кездеседі. </a:t>
            </a:r>
            <a:endParaRPr lang="kk-KZ" sz="1300" dirty="0">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Номер слайда 2">
            <a:extLst>
              <a:ext uri="{FF2B5EF4-FFF2-40B4-BE49-F238E27FC236}">
                <a16:creationId xmlns:a16="http://schemas.microsoft.com/office/drawing/2014/main" xmlns="" id="{C59A8CCD-108A-4605-AD3B-0F676711193E}"/>
              </a:ext>
            </a:extLst>
          </p:cNvPr>
          <p:cNvSpPr>
            <a:spLocks noGrp="1"/>
          </p:cNvSpPr>
          <p:nvPr>
            <p:ph type="sldNum" sz="quarter" idx="12"/>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7D4F62E-AC77-4043-95DE-1959F8A64C32}" type="slidenum">
              <a:rPr lang="en-US" altLang="en-US" sz="900"/>
              <a:pPr/>
              <a:t>14</a:t>
            </a:fld>
            <a:endParaRPr lang="en-US" altLang="en-US" sz="900" dirty="0"/>
          </a:p>
        </p:txBody>
      </p:sp>
      <p:sp>
        <p:nvSpPr>
          <p:cNvPr id="5" name="Заголовок 1">
            <a:extLst>
              <a:ext uri="{FF2B5EF4-FFF2-40B4-BE49-F238E27FC236}">
                <a16:creationId xmlns:a16="http://schemas.microsoft.com/office/drawing/2014/main" xmlns="" id="{79A2E97C-C7F9-41E5-A023-21A5B9A75FEA}"/>
              </a:ext>
            </a:extLst>
          </p:cNvPr>
          <p:cNvSpPr txBox="1">
            <a:spLocks/>
          </p:cNvSpPr>
          <p:nvPr/>
        </p:nvSpPr>
        <p:spPr>
          <a:xfrm>
            <a:off x="1619156" y="724282"/>
            <a:ext cx="6007130" cy="571729"/>
          </a:xfrm>
          <a:prstGeom prst="rect">
            <a:avLst/>
          </a:prstGeom>
        </p:spPr>
        <p:txBody>
          <a:bodyPr lIns="76672" tIns="38336" rIns="76672" bIns="38336"/>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ru-RU" altLang="ru-RU" sz="2700" kern="0" dirty="0" err="1">
                <a:solidFill>
                  <a:schemeClr val="tx1"/>
                </a:solidFill>
                <a:latin typeface="Times New Roman" pitchFamily="18" charset="0"/>
                <a:cs typeface="Times New Roman" pitchFamily="18" charset="0"/>
              </a:rPr>
              <a:t>Құрастыру</a:t>
            </a:r>
            <a:r>
              <a:rPr lang="ru-RU" altLang="ru-RU" sz="2700" kern="0" dirty="0">
                <a:solidFill>
                  <a:schemeClr val="tx1"/>
                </a:solidFill>
                <a:latin typeface="Times New Roman" pitchFamily="18" charset="0"/>
                <a:cs typeface="Times New Roman" pitchFamily="18" charset="0"/>
              </a:rPr>
              <a:t> </a:t>
            </a:r>
            <a:r>
              <a:rPr lang="ru-RU" altLang="ru-RU" sz="2700" kern="0" dirty="0" err="1">
                <a:solidFill>
                  <a:schemeClr val="tx1"/>
                </a:solidFill>
                <a:latin typeface="Times New Roman" pitchFamily="18" charset="0"/>
                <a:cs typeface="Times New Roman" pitchFamily="18" charset="0"/>
              </a:rPr>
              <a:t>кезеңдері</a:t>
            </a:r>
            <a:endParaRPr lang="ru-RU" altLang="ru-RU" sz="2700" kern="0" dirty="0">
              <a:solidFill>
                <a:schemeClr val="tx1"/>
              </a:solidFill>
              <a:latin typeface="Times New Roman" pitchFamily="18" charset="0"/>
              <a:cs typeface="Times New Roman" pitchFamily="18" charset="0"/>
            </a:endParaRPr>
          </a:p>
        </p:txBody>
      </p:sp>
      <p:sp>
        <p:nvSpPr>
          <p:cNvPr id="7" name="Заголовок 1">
            <a:extLst>
              <a:ext uri="{FF2B5EF4-FFF2-40B4-BE49-F238E27FC236}">
                <a16:creationId xmlns:a16="http://schemas.microsoft.com/office/drawing/2014/main" xmlns="" id="{CD2B55E9-3B37-44C3-A6D2-93C57FD50A48}"/>
              </a:ext>
            </a:extLst>
          </p:cNvPr>
          <p:cNvSpPr txBox="1">
            <a:spLocks/>
          </p:cNvSpPr>
          <p:nvPr/>
        </p:nvSpPr>
        <p:spPr>
          <a:xfrm>
            <a:off x="390158" y="75590"/>
            <a:ext cx="8219325" cy="641820"/>
          </a:xfrm>
          <a:prstGeom prst="rect">
            <a:avLst/>
          </a:prstGeom>
        </p:spPr>
        <p:txBody>
          <a:bodyPr lIns="76672" tIns="38336" rIns="76672" bIns="38336"/>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ru-RU" altLang="ru-RU" sz="3100" kern="0" dirty="0" smtClean="0">
                <a:solidFill>
                  <a:srgbClr val="0000FF"/>
                </a:solidFill>
                <a:latin typeface="Times New Roman" pitchFamily="18" charset="0"/>
                <a:cs typeface="Times New Roman" pitchFamily="18" charset="0"/>
              </a:rPr>
              <a:t>ТАПСЫРМА</a:t>
            </a:r>
            <a:endParaRPr lang="ru-RU" altLang="ru-RU" sz="3100" kern="0" dirty="0">
              <a:solidFill>
                <a:srgbClr val="0000FF"/>
              </a:solidFill>
              <a:latin typeface="Times New Roman" pitchFamily="18" charset="0"/>
              <a:cs typeface="Times New Roman" pitchFamily="18" charset="0"/>
            </a:endParaRPr>
          </a:p>
        </p:txBody>
      </p:sp>
      <p:graphicFrame>
        <p:nvGraphicFramePr>
          <p:cNvPr id="2" name="Схема 1">
            <a:extLst>
              <a:ext uri="{FF2B5EF4-FFF2-40B4-BE49-F238E27FC236}">
                <a16:creationId xmlns:a16="http://schemas.microsoft.com/office/drawing/2014/main" xmlns="" id="{0278B00E-DE2F-43EE-A804-BF38390EC054}"/>
              </a:ext>
            </a:extLst>
          </p:cNvPr>
          <p:cNvGraphicFramePr/>
          <p:nvPr/>
        </p:nvGraphicFramePr>
        <p:xfrm>
          <a:off x="1687722" y="1397000"/>
          <a:ext cx="5768556"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Номер слайда 2">
            <a:extLst>
              <a:ext uri="{FF2B5EF4-FFF2-40B4-BE49-F238E27FC236}">
                <a16:creationId xmlns:a16="http://schemas.microsoft.com/office/drawing/2014/main" xmlns="" id="{790E039C-95C4-42C4-9B2A-48F1A5ABDD66}"/>
              </a:ext>
            </a:extLst>
          </p:cNvPr>
          <p:cNvSpPr>
            <a:spLocks noGrp="1"/>
          </p:cNvSpPr>
          <p:nvPr>
            <p:ph type="sldNum" sz="quarter" idx="12"/>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C6878FE-EDE8-457E-80DF-FED1A722F2FD}" type="slidenum">
              <a:rPr lang="en-US" altLang="en-US" sz="900"/>
              <a:pPr/>
              <a:t>15</a:t>
            </a:fld>
            <a:endParaRPr lang="en-US" altLang="en-US" sz="900" dirty="0"/>
          </a:p>
        </p:txBody>
      </p:sp>
      <p:sp>
        <p:nvSpPr>
          <p:cNvPr id="5" name="Заголовок 1">
            <a:extLst>
              <a:ext uri="{FF2B5EF4-FFF2-40B4-BE49-F238E27FC236}">
                <a16:creationId xmlns:a16="http://schemas.microsoft.com/office/drawing/2014/main" xmlns="" id="{64D6B378-7AB4-48FC-BEC9-78A40759C33F}"/>
              </a:ext>
            </a:extLst>
          </p:cNvPr>
          <p:cNvSpPr txBox="1">
            <a:spLocks/>
          </p:cNvSpPr>
          <p:nvPr/>
        </p:nvSpPr>
        <p:spPr>
          <a:xfrm>
            <a:off x="1619156" y="724282"/>
            <a:ext cx="6007130" cy="571729"/>
          </a:xfrm>
          <a:prstGeom prst="rect">
            <a:avLst/>
          </a:prstGeom>
        </p:spPr>
        <p:txBody>
          <a:bodyPr lIns="76672" tIns="38336" rIns="76672" bIns="38336"/>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endParaRPr lang="ru-RU" altLang="ru-RU" sz="2700" kern="0" dirty="0">
              <a:solidFill>
                <a:schemeClr val="tx1"/>
              </a:solidFill>
              <a:latin typeface="Times New Roman" pitchFamily="18" charset="0"/>
              <a:cs typeface="Times New Roman" pitchFamily="18" charset="0"/>
            </a:endParaRPr>
          </a:p>
        </p:txBody>
      </p:sp>
      <p:sp>
        <p:nvSpPr>
          <p:cNvPr id="7" name="Заголовок 1">
            <a:extLst>
              <a:ext uri="{FF2B5EF4-FFF2-40B4-BE49-F238E27FC236}">
                <a16:creationId xmlns:a16="http://schemas.microsoft.com/office/drawing/2014/main" xmlns="" id="{B62E281B-4955-4F76-9568-11F50A3F1333}"/>
              </a:ext>
            </a:extLst>
          </p:cNvPr>
          <p:cNvSpPr txBox="1">
            <a:spLocks/>
          </p:cNvSpPr>
          <p:nvPr/>
        </p:nvSpPr>
        <p:spPr>
          <a:xfrm>
            <a:off x="390158" y="75590"/>
            <a:ext cx="8219325" cy="641820"/>
          </a:xfrm>
          <a:prstGeom prst="rect">
            <a:avLst/>
          </a:prstGeom>
        </p:spPr>
        <p:txBody>
          <a:bodyPr lIns="76672" tIns="38336" rIns="76672" bIns="38336"/>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ru-RU" altLang="ru-RU" sz="3100" kern="0" dirty="0" err="1">
                <a:solidFill>
                  <a:srgbClr val="0000FF"/>
                </a:solidFill>
                <a:latin typeface="Times New Roman" pitchFamily="18" charset="0"/>
                <a:cs typeface="Times New Roman" pitchFamily="18" charset="0"/>
              </a:rPr>
              <a:t>Құрастыру</a:t>
            </a:r>
            <a:r>
              <a:rPr lang="ru-RU" altLang="ru-RU" sz="3100" kern="0" dirty="0">
                <a:solidFill>
                  <a:srgbClr val="0000FF"/>
                </a:solidFill>
                <a:latin typeface="Times New Roman" pitchFamily="18" charset="0"/>
                <a:cs typeface="Times New Roman" pitchFamily="18" charset="0"/>
              </a:rPr>
              <a:t> </a:t>
            </a:r>
            <a:r>
              <a:rPr lang="ru-RU" altLang="ru-RU" sz="3100" kern="0" dirty="0" err="1">
                <a:solidFill>
                  <a:srgbClr val="0000FF"/>
                </a:solidFill>
                <a:latin typeface="Times New Roman" pitchFamily="18" charset="0"/>
                <a:cs typeface="Times New Roman" pitchFamily="18" charset="0"/>
              </a:rPr>
              <a:t>кезеңдері</a:t>
            </a:r>
            <a:endParaRPr lang="ru-RU" altLang="ru-RU" sz="3100" kern="0" dirty="0">
              <a:solidFill>
                <a:srgbClr val="0000FF"/>
              </a:solidFill>
              <a:latin typeface="Times New Roman" pitchFamily="18" charset="0"/>
              <a:cs typeface="Times New Roman" pitchFamily="18" charset="0"/>
            </a:endParaRPr>
          </a:p>
        </p:txBody>
      </p:sp>
      <p:graphicFrame>
        <p:nvGraphicFramePr>
          <p:cNvPr id="2" name="Схема 1">
            <a:extLst>
              <a:ext uri="{FF2B5EF4-FFF2-40B4-BE49-F238E27FC236}">
                <a16:creationId xmlns:a16="http://schemas.microsoft.com/office/drawing/2014/main" xmlns="" id="{D21F5121-5051-4720-B4F3-C684A62897C6}"/>
              </a:ext>
            </a:extLst>
          </p:cNvPr>
          <p:cNvGraphicFramePr/>
          <p:nvPr/>
        </p:nvGraphicFramePr>
        <p:xfrm>
          <a:off x="1399294" y="955084"/>
          <a:ext cx="6273305" cy="4378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Номер слайда 2">
            <a:extLst>
              <a:ext uri="{FF2B5EF4-FFF2-40B4-BE49-F238E27FC236}">
                <a16:creationId xmlns:a16="http://schemas.microsoft.com/office/drawing/2014/main" xmlns="" id="{790E039C-95C4-42C4-9B2A-48F1A5ABDD66}"/>
              </a:ext>
            </a:extLst>
          </p:cNvPr>
          <p:cNvSpPr>
            <a:spLocks noGrp="1"/>
          </p:cNvSpPr>
          <p:nvPr>
            <p:ph type="sldNum" sz="quarter" idx="12"/>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22C42D3-F0C7-437E-9631-BC003FA53392}" type="slidenum">
              <a:rPr lang="en-US" altLang="en-US" sz="900"/>
              <a:pPr/>
              <a:t>16</a:t>
            </a:fld>
            <a:endParaRPr lang="en-US" altLang="en-US" sz="900" dirty="0"/>
          </a:p>
        </p:txBody>
      </p:sp>
      <p:sp>
        <p:nvSpPr>
          <p:cNvPr id="5" name="Заголовок 1">
            <a:extLst>
              <a:ext uri="{FF2B5EF4-FFF2-40B4-BE49-F238E27FC236}">
                <a16:creationId xmlns:a16="http://schemas.microsoft.com/office/drawing/2014/main" xmlns="" id="{64D6B378-7AB4-48FC-BEC9-78A40759C33F}"/>
              </a:ext>
            </a:extLst>
          </p:cNvPr>
          <p:cNvSpPr txBox="1">
            <a:spLocks/>
          </p:cNvSpPr>
          <p:nvPr/>
        </p:nvSpPr>
        <p:spPr>
          <a:xfrm>
            <a:off x="1619156" y="724282"/>
            <a:ext cx="6007130" cy="571729"/>
          </a:xfrm>
          <a:prstGeom prst="rect">
            <a:avLst/>
          </a:prstGeom>
        </p:spPr>
        <p:txBody>
          <a:bodyPr lIns="76672" tIns="38336" rIns="76672" bIns="38336"/>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endParaRPr lang="ru-RU" altLang="ru-RU" sz="2700" kern="0" dirty="0">
              <a:solidFill>
                <a:schemeClr val="tx1"/>
              </a:solidFill>
              <a:latin typeface="Times New Roman" pitchFamily="18" charset="0"/>
              <a:cs typeface="Times New Roman" pitchFamily="18" charset="0"/>
            </a:endParaRPr>
          </a:p>
        </p:txBody>
      </p:sp>
      <p:graphicFrame>
        <p:nvGraphicFramePr>
          <p:cNvPr id="3" name="Таблица 2">
            <a:extLst>
              <a:ext uri="{FF2B5EF4-FFF2-40B4-BE49-F238E27FC236}">
                <a16:creationId xmlns:a16="http://schemas.microsoft.com/office/drawing/2014/main" xmlns="" id="{EDF13B85-88F2-444B-B15B-E4B14EC6EEB3}"/>
              </a:ext>
            </a:extLst>
          </p:cNvPr>
          <p:cNvGraphicFramePr>
            <a:graphicFrameLocks noGrp="1"/>
          </p:cNvGraphicFramePr>
          <p:nvPr>
            <p:extLst>
              <p:ext uri="{D42A27DB-BD31-4B8C-83A1-F6EECF244321}">
                <p14:modId xmlns:p14="http://schemas.microsoft.com/office/powerpoint/2010/main" val="1198050770"/>
              </p:ext>
            </p:extLst>
          </p:nvPr>
        </p:nvGraphicFramePr>
        <p:xfrm>
          <a:off x="0" y="1715186"/>
          <a:ext cx="9144000" cy="4954172"/>
        </p:xfrm>
        <a:graphic>
          <a:graphicData uri="http://schemas.openxmlformats.org/drawingml/2006/table">
            <a:tbl>
              <a:tblPr firstRow="1" firstCol="1" bandRow="1">
                <a:tableStyleId>{5C22544A-7EE6-4342-B048-85BDC9FD1C3A}</a:tableStyleId>
              </a:tblPr>
              <a:tblGrid>
                <a:gridCol w="2075027">
                  <a:extLst>
                    <a:ext uri="{9D8B030D-6E8A-4147-A177-3AD203B41FA5}">
                      <a16:colId xmlns:a16="http://schemas.microsoft.com/office/drawing/2014/main" xmlns="" val="3297133610"/>
                    </a:ext>
                  </a:extLst>
                </a:gridCol>
                <a:gridCol w="1114763">
                  <a:extLst>
                    <a:ext uri="{9D8B030D-6E8A-4147-A177-3AD203B41FA5}">
                      <a16:colId xmlns:a16="http://schemas.microsoft.com/office/drawing/2014/main" xmlns="" val="844252156"/>
                    </a:ext>
                  </a:extLst>
                </a:gridCol>
                <a:gridCol w="5954210">
                  <a:extLst>
                    <a:ext uri="{9D8B030D-6E8A-4147-A177-3AD203B41FA5}">
                      <a16:colId xmlns:a16="http://schemas.microsoft.com/office/drawing/2014/main" xmlns="" val="1500137024"/>
                    </a:ext>
                  </a:extLst>
                </a:gridCol>
              </a:tblGrid>
              <a:tr h="402199">
                <a:tc>
                  <a:txBody>
                    <a:bodyPr/>
                    <a:lstStyle/>
                    <a:p>
                      <a:pPr algn="ctr">
                        <a:lnSpc>
                          <a:spcPct val="107000"/>
                        </a:lnSpc>
                        <a:spcAft>
                          <a:spcPts val="0"/>
                        </a:spcAft>
                      </a:pPr>
                      <a:r>
                        <a:rPr lang="kk-KZ" sz="1600" dirty="0">
                          <a:effectLst/>
                          <a:latin typeface="Times New Roman" pitchFamily="18" charset="0"/>
                          <a:cs typeface="Times New Roman" pitchFamily="18" charset="0"/>
                        </a:rPr>
                        <a:t>Кезең </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rowSpan="7">
                  <a:txBody>
                    <a:bodyPr/>
                    <a:lstStyle/>
                    <a:p>
                      <a:pPr>
                        <a:lnSpc>
                          <a:spcPct val="107000"/>
                        </a:lnSpc>
                        <a:spcAft>
                          <a:spcPts val="0"/>
                        </a:spcAft>
                      </a:pPr>
                      <a:r>
                        <a:rPr lang="kk-KZ" sz="1600" dirty="0">
                          <a:effectLst/>
                          <a:latin typeface="Times New Roman" pitchFamily="18" charset="0"/>
                          <a:cs typeface="Times New Roman" pitchFamily="18" charset="0"/>
                        </a:rPr>
                        <a:t> </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a:txBody>
                    <a:bodyPr/>
                    <a:lstStyle/>
                    <a:p>
                      <a:pPr algn="ctr">
                        <a:lnSpc>
                          <a:spcPct val="107000"/>
                        </a:lnSpc>
                        <a:spcAft>
                          <a:spcPts val="0"/>
                        </a:spcAft>
                      </a:pPr>
                      <a:r>
                        <a:rPr lang="kk-KZ" sz="1600">
                          <a:effectLst/>
                          <a:latin typeface="Times New Roman" pitchFamily="18" charset="0"/>
                          <a:cs typeface="Times New Roman" pitchFamily="18" charset="0"/>
                        </a:rPr>
                        <a:t>Сипаттамасы </a:t>
                      </a:r>
                      <a:endParaRPr lang="kk-KZ" sz="160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115754026"/>
                  </a:ext>
                </a:extLst>
              </a:tr>
              <a:tr h="1249193">
                <a:tc>
                  <a:txBody>
                    <a:bodyPr/>
                    <a:lstStyle/>
                    <a:p>
                      <a:pPr>
                        <a:lnSpc>
                          <a:spcPct val="107000"/>
                        </a:lnSpc>
                        <a:spcAft>
                          <a:spcPts val="0"/>
                        </a:spcAft>
                      </a:pPr>
                      <a:r>
                        <a:rPr lang="kk-KZ" sz="1600" dirty="0">
                          <a:effectLst/>
                          <a:latin typeface="Times New Roman" pitchFamily="18" charset="0"/>
                          <a:cs typeface="Times New Roman" pitchFamily="18" charset="0"/>
                        </a:rPr>
                        <a:t>Жоспарлау </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vMerge="1">
                  <a:txBody>
                    <a:bodyPr/>
                    <a:lstStyle/>
                    <a:p>
                      <a:endParaRPr lang="x-none"/>
                    </a:p>
                  </a:txBody>
                  <a:tcPr/>
                </a:tc>
                <a:tc>
                  <a:txBody>
                    <a:bodyPr/>
                    <a:lstStyle/>
                    <a:p>
                      <a:pPr>
                        <a:lnSpc>
                          <a:spcPct val="107000"/>
                        </a:lnSpc>
                        <a:spcAft>
                          <a:spcPts val="0"/>
                        </a:spcAft>
                      </a:pPr>
                      <a:r>
                        <a:rPr lang="kk-KZ" sz="1600" dirty="0">
                          <a:effectLst/>
                          <a:latin typeface="Times New Roman" pitchFamily="18" charset="0"/>
                          <a:cs typeface="Times New Roman" pitchFamily="18" charset="0"/>
                        </a:rPr>
                        <a:t>Оқу бағдарламаларын, спецификацияны қолдану, бағалау критерийлерін анықтау, тапсырма құрастыру.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194417756"/>
                  </a:ext>
                </a:extLst>
              </a:tr>
              <a:tr h="825695">
                <a:tc rowSpan="2">
                  <a:txBody>
                    <a:bodyPr/>
                    <a:lstStyle/>
                    <a:p>
                      <a:pPr>
                        <a:lnSpc>
                          <a:spcPct val="107000"/>
                        </a:lnSpc>
                        <a:spcAft>
                          <a:spcPts val="0"/>
                        </a:spcAft>
                      </a:pPr>
                      <a:r>
                        <a:rPr lang="kk-KZ" sz="1600" dirty="0">
                          <a:effectLst/>
                          <a:latin typeface="Times New Roman" pitchFamily="18" charset="0"/>
                          <a:cs typeface="Times New Roman" pitchFamily="18" charset="0"/>
                        </a:rPr>
                        <a:t>Құрастыру </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vMerge="1">
                  <a:txBody>
                    <a:bodyPr/>
                    <a:lstStyle/>
                    <a:p>
                      <a:endParaRPr lang="x-none"/>
                    </a:p>
                  </a:txBody>
                  <a:tcPr/>
                </a:tc>
                <a:tc>
                  <a:txBody>
                    <a:bodyPr/>
                    <a:lstStyle/>
                    <a:p>
                      <a:pPr>
                        <a:lnSpc>
                          <a:spcPct val="107000"/>
                        </a:lnSpc>
                        <a:spcAft>
                          <a:spcPts val="0"/>
                        </a:spcAft>
                      </a:pPr>
                      <a:r>
                        <a:rPr lang="kk-KZ" sz="1600" dirty="0">
                          <a:effectLst/>
                          <a:latin typeface="Times New Roman" pitchFamily="18" charset="0"/>
                          <a:cs typeface="Times New Roman" pitchFamily="18" charset="0"/>
                        </a:rPr>
                        <a:t>Тапсырманың сапасын талдау, материалды қайта қарау, өзгерістер енгізу.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3342637141"/>
                  </a:ext>
                </a:extLst>
              </a:tr>
              <a:tr h="152325">
                <a:tc vMerge="1">
                  <a:txBody>
                    <a:bodyPr/>
                    <a:lstStyle/>
                    <a:p>
                      <a:pPr>
                        <a:lnSpc>
                          <a:spcPct val="107000"/>
                        </a:lnSpc>
                        <a:spcAft>
                          <a:spcPts val="0"/>
                        </a:spcAft>
                      </a:pPr>
                      <a:endParaRPr lang="kk-KZ" sz="1000">
                        <a:effectLst/>
                        <a:latin typeface="Calibri" panose="020F0502020204030204" pitchFamily="34" charset="0"/>
                        <a:ea typeface="Calibri" panose="020F0502020204030204" pitchFamily="34" charset="0"/>
                        <a:cs typeface="Times New Roman" panose="02020603050405020304" pitchFamily="18" charset="0"/>
                      </a:endParaRPr>
                    </a:p>
                  </a:txBody>
                  <a:tcPr marL="56180" marR="56180" marT="0" marB="0"/>
                </a:tc>
                <a:tc vMerge="1">
                  <a:txBody>
                    <a:bodyPr/>
                    <a:lstStyle/>
                    <a:p>
                      <a:endParaRPr lang="x-none"/>
                    </a:p>
                  </a:txBody>
                  <a:tcPr/>
                </a:tc>
                <a:tc rowSpan="2">
                  <a:txBody>
                    <a:bodyPr/>
                    <a:lstStyle/>
                    <a:p>
                      <a:pPr>
                        <a:lnSpc>
                          <a:spcPct val="107000"/>
                        </a:lnSpc>
                        <a:spcAft>
                          <a:spcPts val="0"/>
                        </a:spcAft>
                      </a:pPr>
                      <a:r>
                        <a:rPr lang="kk-KZ" sz="1600" dirty="0">
                          <a:effectLst/>
                          <a:latin typeface="Times New Roman" pitchFamily="18" charset="0"/>
                          <a:cs typeface="Times New Roman" pitchFamily="18" charset="0"/>
                        </a:rPr>
                        <a:t>Нәтижеге шолу жасау, өзгерістер енгізу.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2747884932"/>
                  </a:ext>
                </a:extLst>
              </a:tr>
              <a:tr h="673370">
                <a:tc>
                  <a:txBody>
                    <a:bodyPr/>
                    <a:lstStyle/>
                    <a:p>
                      <a:pPr>
                        <a:lnSpc>
                          <a:spcPct val="107000"/>
                        </a:lnSpc>
                        <a:spcAft>
                          <a:spcPts val="0"/>
                        </a:spcAft>
                      </a:pPr>
                      <a:r>
                        <a:rPr lang="kk-KZ" sz="1600" dirty="0">
                          <a:effectLst/>
                          <a:latin typeface="Times New Roman" pitchFamily="18" charset="0"/>
                          <a:cs typeface="Times New Roman" pitchFamily="18" charset="0"/>
                        </a:rPr>
                        <a:t>Сараптама жасау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vMerge="1">
                  <a:txBody>
                    <a:bodyPr/>
                    <a:lstStyle/>
                    <a:p>
                      <a:endParaRPr lang="ru-RU"/>
                    </a:p>
                  </a:txBody>
                  <a:tcPr/>
                </a:tc>
                <a:tc vMerge="1">
                  <a:txBody>
                    <a:bodyPr/>
                    <a:lstStyle/>
                    <a:p>
                      <a:endParaRPr lang="ru-RU"/>
                    </a:p>
                  </a:txBody>
                  <a:tcPr/>
                </a:tc>
              </a:tr>
              <a:tr h="825695">
                <a:tc>
                  <a:txBody>
                    <a:bodyPr/>
                    <a:lstStyle/>
                    <a:p>
                      <a:pPr>
                        <a:lnSpc>
                          <a:spcPct val="107000"/>
                        </a:lnSpc>
                        <a:spcAft>
                          <a:spcPts val="0"/>
                        </a:spcAft>
                      </a:pPr>
                      <a:r>
                        <a:rPr lang="kk-KZ" sz="1600" dirty="0">
                          <a:effectLst/>
                          <a:latin typeface="Times New Roman" pitchFamily="18" charset="0"/>
                          <a:cs typeface="Times New Roman" pitchFamily="18" charset="0"/>
                        </a:rPr>
                        <a:t>Қолдану </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tc vMerge="1">
                  <a:txBody>
                    <a:bodyPr/>
                    <a:lstStyle/>
                    <a:p>
                      <a:endParaRPr lang="x-none"/>
                    </a:p>
                  </a:txBody>
                  <a:tcPr/>
                </a:tc>
                <a:tc>
                  <a:txBody>
                    <a:bodyPr/>
                    <a:lstStyle/>
                    <a:p>
                      <a:pPr>
                        <a:lnSpc>
                          <a:spcPct val="107000"/>
                        </a:lnSpc>
                        <a:spcAft>
                          <a:spcPts val="0"/>
                        </a:spcAft>
                      </a:pPr>
                      <a:r>
                        <a:rPr lang="kk-KZ" sz="1600" dirty="0">
                          <a:effectLst/>
                          <a:latin typeface="Times New Roman" pitchFamily="18" charset="0"/>
                          <a:cs typeface="Times New Roman" pitchFamily="18" charset="0"/>
                        </a:rPr>
                        <a:t>Құрастыруды анықтайтын құжаттарды, құрастыру мақсаттары мен міндеттерін анықтау.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693913739"/>
                  </a:ext>
                </a:extLst>
              </a:tr>
              <a:tr h="825695">
                <a:tc>
                  <a:txBody>
                    <a:bodyPr/>
                    <a:lstStyle/>
                    <a:p>
                      <a:pPr>
                        <a:lnSpc>
                          <a:spcPct val="107000"/>
                        </a:lnSpc>
                        <a:spcAft>
                          <a:spcPts val="0"/>
                        </a:spcAft>
                      </a:pPr>
                      <a:r>
                        <a:rPr lang="kk-KZ" sz="1600">
                          <a:effectLst/>
                          <a:latin typeface="Times New Roman" pitchFamily="18" charset="0"/>
                          <a:cs typeface="Times New Roman" pitchFamily="18" charset="0"/>
                        </a:rPr>
                        <a:t>Талдау </a:t>
                      </a:r>
                      <a:endParaRPr lang="kk-KZ" sz="1600">
                        <a:effectLst/>
                        <a:latin typeface="Times New Roman" pitchFamily="18" charset="0"/>
                        <a:ea typeface="Calibri" panose="020F0502020204030204" pitchFamily="34" charset="0"/>
                        <a:cs typeface="Times New Roman" pitchFamily="18" charset="0"/>
                      </a:endParaRPr>
                    </a:p>
                  </a:txBody>
                  <a:tcPr marL="56180" marR="56180" marT="0" marB="0"/>
                </a:tc>
                <a:tc vMerge="1">
                  <a:txBody>
                    <a:bodyPr/>
                    <a:lstStyle/>
                    <a:p>
                      <a:endParaRPr lang="x-none"/>
                    </a:p>
                  </a:txBody>
                  <a:tcPr/>
                </a:tc>
                <a:tc>
                  <a:txBody>
                    <a:bodyPr/>
                    <a:lstStyle/>
                    <a:p>
                      <a:pPr>
                        <a:lnSpc>
                          <a:spcPct val="107000"/>
                        </a:lnSpc>
                        <a:spcAft>
                          <a:spcPts val="0"/>
                        </a:spcAft>
                      </a:pPr>
                      <a:r>
                        <a:rPr lang="kk-KZ" sz="1600" dirty="0">
                          <a:effectLst/>
                          <a:latin typeface="Times New Roman" pitchFamily="18" charset="0"/>
                          <a:cs typeface="Times New Roman" pitchFamily="18" charset="0"/>
                        </a:rPr>
                        <a:t>Бөлінген уақыт пен жағдайды сақтай отырып, тапсырманы қолдану.</a:t>
                      </a:r>
                      <a:endParaRPr lang="kk-KZ" sz="1600" dirty="0">
                        <a:effectLst/>
                        <a:latin typeface="Times New Roman" pitchFamily="18" charset="0"/>
                        <a:ea typeface="Calibri" panose="020F0502020204030204" pitchFamily="34" charset="0"/>
                        <a:cs typeface="Times New Roman" pitchFamily="18" charset="0"/>
                      </a:endParaRPr>
                    </a:p>
                  </a:txBody>
                  <a:tcPr marL="56180" marR="56180" marT="0" marB="0"/>
                </a:tc>
                <a:extLst>
                  <a:ext uri="{0D108BD9-81ED-4DB2-BD59-A6C34878D82A}">
                    <a16:rowId xmlns:a16="http://schemas.microsoft.com/office/drawing/2014/main" xmlns="" val="3733727655"/>
                  </a:ext>
                </a:extLst>
              </a:tr>
            </a:tbl>
          </a:graphicData>
        </a:graphic>
      </p:graphicFrame>
      <p:sp>
        <p:nvSpPr>
          <p:cNvPr id="46119" name="Прямоугольник 5"/>
          <p:cNvSpPr>
            <a:spLocks noChangeArrowheads="1"/>
          </p:cNvSpPr>
          <p:nvPr/>
        </p:nvSpPr>
        <p:spPr bwMode="auto">
          <a:xfrm>
            <a:off x="1200386" y="512633"/>
            <a:ext cx="6866778" cy="1139250"/>
          </a:xfrm>
          <a:prstGeom prst="rect">
            <a:avLst/>
          </a:prstGeom>
          <a:noFill/>
          <a:ln w="9525">
            <a:noFill/>
            <a:miter lim="800000"/>
            <a:headEnd/>
            <a:tailEnd/>
          </a:ln>
        </p:spPr>
        <p:txBody>
          <a:bodyPr lIns="76672" tIns="38336" rIns="76672" bIns="38336">
            <a:spAutoFit/>
          </a:bodyPr>
          <a:lstStyle/>
          <a:p>
            <a:r>
              <a:rPr lang="kk-KZ" altLang="en-US" sz="2300" b="1" dirty="0">
                <a:solidFill>
                  <a:srgbClr val="00B050"/>
                </a:solidFill>
                <a:latin typeface="Times New Roman" pitchFamily="18" charset="0"/>
                <a:cs typeface="Calibri" pitchFamily="34" charset="0"/>
              </a:rPr>
              <a:t>Тапсырма әзірлеу кезеңдері мен оның сипаттамасының арасындағы сәйкестікті орнатыңыз</a:t>
            </a:r>
            <a:endParaRPr lang="en-US" altLang="en-US" sz="2300" b="1" dirty="0">
              <a:solidFill>
                <a:srgbClr val="00B05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0224B4E3-5BB1-48F0-A6AF-0A21A02C8857}"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17</a:t>
            </a:fld>
            <a:endParaRPr lang="ru-RU" altLang="ru-RU" dirty="0">
              <a:ea typeface="Microsoft YaHei" pitchFamily="34" charset="-122"/>
            </a:endParaRPr>
          </a:p>
        </p:txBody>
      </p:sp>
      <p:sp>
        <p:nvSpPr>
          <p:cNvPr id="10243" name="Text Box 1">
            <a:extLst>
              <a:ext uri="{FF2B5EF4-FFF2-40B4-BE49-F238E27FC236}">
                <a16:creationId xmlns:a16="http://schemas.microsoft.com/office/drawing/2014/main" xmlns="" id="{99E30E94-6101-4AEA-B109-ADA4B314CBC0}"/>
              </a:ext>
            </a:extLst>
          </p:cNvPr>
          <p:cNvSpPr txBox="1">
            <a:spLocks noChangeArrowheads="1"/>
          </p:cNvSpPr>
          <p:nvPr/>
        </p:nvSpPr>
        <p:spPr bwMode="auto">
          <a:xfrm>
            <a:off x="226292" y="171795"/>
            <a:ext cx="8652401" cy="51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kk-KZ" altLang="ru-RU" sz="3900" b="1" dirty="0">
                <a:solidFill>
                  <a:srgbClr val="0000FF"/>
                </a:solidFill>
                <a:latin typeface="Times New Roman" panose="02020603050405020304" pitchFamily="18" charset="0"/>
                <a:cs typeface="Times New Roman" panose="02020603050405020304" pitchFamily="18" charset="0"/>
              </a:rPr>
              <a:t>Тапсырма түрлері</a:t>
            </a:r>
          </a:p>
        </p:txBody>
      </p:sp>
      <p:graphicFrame>
        <p:nvGraphicFramePr>
          <p:cNvPr id="6" name="Объект 5">
            <a:extLst>
              <a:ext uri="{FF2B5EF4-FFF2-40B4-BE49-F238E27FC236}">
                <a16:creationId xmlns:a16="http://schemas.microsoft.com/office/drawing/2014/main" xmlns="" id="{53EB329A-B13F-456A-BC73-BE39F804B3BA}"/>
              </a:ext>
            </a:extLst>
          </p:cNvPr>
          <p:cNvGraphicFramePr>
            <a:graphicFrameLocks/>
          </p:cNvGraphicFramePr>
          <p:nvPr>
            <p:extLst>
              <p:ext uri="{D42A27DB-BD31-4B8C-83A1-F6EECF244321}">
                <p14:modId xmlns:p14="http://schemas.microsoft.com/office/powerpoint/2010/main" val="3369515103"/>
              </p:ext>
            </p:extLst>
          </p:nvPr>
        </p:nvGraphicFramePr>
        <p:xfrm>
          <a:off x="498133" y="836712"/>
          <a:ext cx="8108675" cy="5256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280CA326-B6BE-4A7D-A3E3-B3BD1680C4A0}"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18</a:t>
            </a:fld>
            <a:endParaRPr lang="ru-RU" altLang="ru-RU" dirty="0">
              <a:ea typeface="Microsoft YaHei" pitchFamily="34" charset="-122"/>
            </a:endParaRPr>
          </a:p>
        </p:txBody>
      </p:sp>
      <p:sp>
        <p:nvSpPr>
          <p:cNvPr id="12291" name="Text Box 1">
            <a:extLst>
              <a:ext uri="{FF2B5EF4-FFF2-40B4-BE49-F238E27FC236}">
                <a16:creationId xmlns:a16="http://schemas.microsoft.com/office/drawing/2014/main" xmlns="" id="{26A23951-C101-43E3-802B-2F11CF0475C8}"/>
              </a:ext>
            </a:extLst>
          </p:cNvPr>
          <p:cNvSpPr txBox="1">
            <a:spLocks noChangeArrowheads="1"/>
          </p:cNvSpPr>
          <p:nvPr/>
        </p:nvSpPr>
        <p:spPr bwMode="auto">
          <a:xfrm>
            <a:off x="7455917" y="6552895"/>
            <a:ext cx="1442283"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p>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fld id="{70838EC6-5853-489B-BBBA-A4F684105AC7}" type="slidenum">
              <a:rPr lang="ru-RU" altLang="ru-RU" sz="900">
                <a:solidFill>
                  <a:srgbClr val="FF3300"/>
                </a:solidFill>
                <a:latin typeface="Verdana" pitchFamily="34" charset="0"/>
                <a:ea typeface="Microsoft YaHei" pitchFamily="34" charset="-122"/>
              </a:rPr>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t>18</a:t>
            </a:fld>
            <a:endParaRPr lang="ru-RU" altLang="ru-RU" sz="900" dirty="0">
              <a:solidFill>
                <a:srgbClr val="FF3300"/>
              </a:solidFill>
              <a:latin typeface="Verdana" pitchFamily="34" charset="0"/>
              <a:ea typeface="Microsoft YaHei" pitchFamily="34" charset="-122"/>
            </a:endParaRPr>
          </a:p>
        </p:txBody>
      </p:sp>
      <p:sp>
        <p:nvSpPr>
          <p:cNvPr id="12292" name="Text Box 2">
            <a:extLst>
              <a:ext uri="{FF2B5EF4-FFF2-40B4-BE49-F238E27FC236}">
                <a16:creationId xmlns:a16="http://schemas.microsoft.com/office/drawing/2014/main" xmlns="" id="{39FC479A-D517-4EC2-BC3C-0A3C7B16EB9C}"/>
              </a:ext>
            </a:extLst>
          </p:cNvPr>
          <p:cNvSpPr txBox="1">
            <a:spLocks noChangeArrowheads="1"/>
          </p:cNvSpPr>
          <p:nvPr/>
        </p:nvSpPr>
        <p:spPr bwMode="auto">
          <a:xfrm>
            <a:off x="245800" y="228142"/>
            <a:ext cx="8652400" cy="666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kk-KZ" altLang="ru-RU" sz="3500" b="1" dirty="0">
                <a:solidFill>
                  <a:srgbClr val="0000FF"/>
                </a:solidFill>
                <a:latin typeface="Times New Roman" panose="02020603050405020304" pitchFamily="18" charset="0"/>
                <a:cs typeface="Times New Roman" panose="02020603050405020304" pitchFamily="18" charset="0"/>
              </a:rPr>
              <a:t>Жабық тапсырмалар</a:t>
            </a:r>
          </a:p>
        </p:txBody>
      </p:sp>
      <p:sp>
        <p:nvSpPr>
          <p:cNvPr id="12293" name="Text Box 3">
            <a:extLst>
              <a:ext uri="{FF2B5EF4-FFF2-40B4-BE49-F238E27FC236}">
                <a16:creationId xmlns:a16="http://schemas.microsoft.com/office/drawing/2014/main" xmlns="" id="{8A1EC2A3-52FA-4F65-A9B0-A25057AD70B4}"/>
              </a:ext>
            </a:extLst>
          </p:cNvPr>
          <p:cNvSpPr txBox="1">
            <a:spLocks noChangeArrowheads="1"/>
          </p:cNvSpPr>
          <p:nvPr/>
        </p:nvSpPr>
        <p:spPr bwMode="auto">
          <a:xfrm>
            <a:off x="461688" y="990906"/>
            <a:ext cx="8003438" cy="283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spAutoFit/>
          </a:bodyPr>
          <a:lstStyle>
            <a:lvl1pPr marL="342900" indent="-34290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1pPr>
            <a:lvl2pPr marL="914400" indent="-45720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972800" algn="l"/>
              </a:tabLst>
              <a:defRPr>
                <a:solidFill>
                  <a:schemeClr val="bg1"/>
                </a:solidFill>
                <a:latin typeface="Arial" panose="020B0604020202020204" pitchFamily="34" charset="0"/>
                <a:ea typeface="Microsoft YaHei" panose="020B0503020204020204" pitchFamily="34" charset="-122"/>
              </a:defRPr>
            </a:lvl9pPr>
          </a:lstStyle>
          <a:p>
            <a:pPr lvl="1">
              <a:spcAft>
                <a:spcPts val="1162"/>
              </a:spcAft>
              <a:buFont typeface="Arial" panose="020B0604020202020204" pitchFamily="34" charset="0"/>
              <a:buChar char="•"/>
              <a:defRPr/>
            </a:pPr>
            <a:r>
              <a:rPr lang="ru-RU" altLang="ru-RU" sz="2700" dirty="0" err="1">
                <a:solidFill>
                  <a:srgbClr val="000000"/>
                </a:solidFill>
                <a:latin typeface="Times New Roman" panose="02020603050405020304" pitchFamily="18" charset="0"/>
                <a:cs typeface="Times New Roman" panose="02020603050405020304" pitchFamily="18" charset="0"/>
              </a:rPr>
              <a:t>Көп</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таңдауы</a:t>
            </a:r>
            <a:r>
              <a:rPr lang="ru-RU" altLang="ru-RU" sz="2700" dirty="0">
                <a:solidFill>
                  <a:srgbClr val="000000"/>
                </a:solidFill>
                <a:latin typeface="Times New Roman" panose="02020603050405020304" pitchFamily="18" charset="0"/>
                <a:cs typeface="Times New Roman" panose="02020603050405020304" pitchFamily="18" charset="0"/>
              </a:rPr>
              <a:t> бар </a:t>
            </a:r>
            <a:r>
              <a:rPr lang="ru-RU" altLang="ru-RU" sz="2700" dirty="0" err="1">
                <a:solidFill>
                  <a:srgbClr val="000000"/>
                </a:solidFill>
                <a:latin typeface="Times New Roman" panose="02020603050405020304" pitchFamily="18" charset="0"/>
                <a:cs typeface="Times New Roman" panose="02020603050405020304" pitchFamily="18" charset="0"/>
              </a:rPr>
              <a:t>тапсырмалар</a:t>
            </a:r>
            <a:r>
              <a:rPr lang="ru-RU" altLang="ru-RU" sz="2700" dirty="0">
                <a:solidFill>
                  <a:srgbClr val="000000"/>
                </a:solidFill>
                <a:latin typeface="Times New Roman" panose="02020603050405020304" pitchFamily="18" charset="0"/>
                <a:cs typeface="Times New Roman" panose="02020603050405020304" pitchFamily="18" charset="0"/>
              </a:rPr>
              <a:t> </a:t>
            </a:r>
          </a:p>
          <a:p>
            <a:pPr lvl="1">
              <a:spcAft>
                <a:spcPts val="1162"/>
              </a:spcAft>
              <a:buFont typeface="Arial" panose="020B0604020202020204" pitchFamily="34" charset="0"/>
              <a:buChar char="•"/>
              <a:defRPr/>
            </a:pPr>
            <a:r>
              <a:rPr lang="ru-RU" altLang="ru-RU" sz="2700" dirty="0" err="1">
                <a:solidFill>
                  <a:srgbClr val="000000"/>
                </a:solidFill>
                <a:latin typeface="Times New Roman" panose="02020603050405020304" pitchFamily="18" charset="0"/>
                <a:cs typeface="Times New Roman" panose="02020603050405020304" pitchFamily="18" charset="0"/>
              </a:rPr>
              <a:t>Салыстыру</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және</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сәйкестендіру</a:t>
            </a:r>
            <a:endParaRPr lang="ru-RU" altLang="ru-RU" sz="2700" dirty="0">
              <a:solidFill>
                <a:srgbClr val="000000"/>
              </a:solidFill>
              <a:latin typeface="Times New Roman" panose="02020603050405020304" pitchFamily="18" charset="0"/>
              <a:cs typeface="Times New Roman" panose="02020603050405020304" pitchFamily="18" charset="0"/>
            </a:endParaRPr>
          </a:p>
          <a:p>
            <a:pPr lvl="1">
              <a:spcAft>
                <a:spcPts val="1162"/>
              </a:spcAft>
              <a:buFont typeface="Arial" panose="020B0604020202020204" pitchFamily="34" charset="0"/>
              <a:buChar char="•"/>
              <a:defRPr/>
            </a:pPr>
            <a:r>
              <a:rPr lang="ru-RU" altLang="ru-RU" sz="2700" dirty="0" err="1">
                <a:solidFill>
                  <a:srgbClr val="000000"/>
                </a:solidFill>
                <a:latin typeface="Times New Roman" panose="02020603050405020304" pitchFamily="18" charset="0"/>
                <a:cs typeface="Times New Roman" panose="02020603050405020304" pitchFamily="18" charset="0"/>
              </a:rPr>
              <a:t>Шындық</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немесе</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Жалған</a:t>
            </a:r>
            <a:r>
              <a:rPr lang="ru-RU" altLang="ru-RU" sz="2700" dirty="0">
                <a:solidFill>
                  <a:srgbClr val="000000"/>
                </a:solidFill>
                <a:latin typeface="Times New Roman" panose="02020603050405020304" pitchFamily="18" charset="0"/>
                <a:cs typeface="Times New Roman" panose="02020603050405020304" pitchFamily="18" charset="0"/>
              </a:rPr>
              <a:t>  </a:t>
            </a:r>
          </a:p>
          <a:p>
            <a:pPr lvl="1">
              <a:spcAft>
                <a:spcPts val="1162"/>
              </a:spcAft>
              <a:buFont typeface="Arial" panose="020B0604020202020204" pitchFamily="34" charset="0"/>
              <a:buChar char="•"/>
              <a:defRPr/>
            </a:pPr>
            <a:r>
              <a:rPr lang="ru-RU" altLang="ru-RU" sz="2700" dirty="0" err="1">
                <a:solidFill>
                  <a:srgbClr val="000000"/>
                </a:solidFill>
                <a:latin typeface="Times New Roman" panose="02020603050405020304" pitchFamily="18" charset="0"/>
                <a:cs typeface="Times New Roman" panose="02020603050405020304" pitchFamily="18" charset="0"/>
              </a:rPr>
              <a:t>Мәтіннен</a:t>
            </a:r>
            <a:r>
              <a:rPr lang="ru-RU" altLang="ru-RU" sz="2700" dirty="0">
                <a:solidFill>
                  <a:srgbClr val="000000"/>
                </a:solidFill>
                <a:latin typeface="Times New Roman" panose="02020603050405020304" pitchFamily="18" charset="0"/>
                <a:cs typeface="Times New Roman" panose="02020603050405020304" pitchFamily="18" charset="0"/>
              </a:rPr>
              <a:t> </a:t>
            </a:r>
            <a:r>
              <a:rPr lang="ru-RU" altLang="ru-RU" sz="2700" dirty="0" err="1">
                <a:solidFill>
                  <a:srgbClr val="000000"/>
                </a:solidFill>
                <a:latin typeface="Times New Roman" panose="02020603050405020304" pitchFamily="18" charset="0"/>
                <a:cs typeface="Times New Roman" panose="02020603050405020304" pitchFamily="18" charset="0"/>
              </a:rPr>
              <a:t>белгілеу</a:t>
            </a:r>
            <a:endParaRPr lang="ru-RU" altLang="ru-RU" sz="2700" dirty="0">
              <a:solidFill>
                <a:srgbClr val="000000"/>
              </a:solidFill>
              <a:latin typeface="Times New Roman" panose="02020603050405020304" pitchFamily="18" charset="0"/>
              <a:cs typeface="Times New Roman" panose="02020603050405020304" pitchFamily="18" charset="0"/>
            </a:endParaRPr>
          </a:p>
          <a:p>
            <a:pPr lvl="1">
              <a:spcAft>
                <a:spcPts val="1162"/>
              </a:spcAft>
              <a:buFont typeface="Arial" panose="020B0604020202020204" pitchFamily="34" charset="0"/>
              <a:buChar char="•"/>
              <a:defRPr/>
            </a:pPr>
            <a:r>
              <a:rPr lang="ru-RU" altLang="ru-RU" sz="2700" dirty="0">
                <a:solidFill>
                  <a:srgbClr val="000000"/>
                </a:solidFill>
                <a:latin typeface="Times New Roman" panose="02020603050405020304" pitchFamily="18" charset="0"/>
                <a:cs typeface="Times New Roman" panose="02020603050405020304" pitchFamily="18" charset="0"/>
              </a:rPr>
              <a:t>...</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0798" y="3906035"/>
            <a:ext cx="2706687" cy="2547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EDEA7FAF-10CF-4C2B-9D6C-80F6804E3D0D}"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19</a:t>
            </a:fld>
            <a:endParaRPr lang="ru-RU" altLang="ru-RU" dirty="0">
              <a:ea typeface="Microsoft YaHei" pitchFamily="34" charset="-122"/>
            </a:endParaRPr>
          </a:p>
        </p:txBody>
      </p:sp>
      <p:sp>
        <p:nvSpPr>
          <p:cNvPr id="20481" name="Text Box 1">
            <a:extLst>
              <a:ext uri="{FF2B5EF4-FFF2-40B4-BE49-F238E27FC236}">
                <a16:creationId xmlns:a16="http://schemas.microsoft.com/office/drawing/2014/main" xmlns="" id="{E5D77DE3-CE4C-4BDB-8C8D-1AF2301A533D}"/>
              </a:ext>
            </a:extLst>
          </p:cNvPr>
          <p:cNvSpPr txBox="1">
            <a:spLocks noChangeArrowheads="1"/>
          </p:cNvSpPr>
          <p:nvPr/>
        </p:nvSpPr>
        <p:spPr bwMode="auto">
          <a:xfrm>
            <a:off x="482496" y="908445"/>
            <a:ext cx="4088854" cy="4176645"/>
          </a:xfrm>
          <a:prstGeom prst="rect">
            <a:avLst/>
          </a:prstGeom>
          <a:noFill/>
          <a:ln w="9525" cap="flat">
            <a:noFill/>
            <a:round/>
            <a:headEnd/>
            <a:tailEnd/>
          </a:ln>
          <a:effectLst/>
        </p:spPr>
        <p:txBody>
          <a:bodyPr lIns="76672" tIns="38336" rIns="76672" bIns="38336"/>
          <a:lstStyle/>
          <a:p>
            <a:pPr marL="106093" algn="ctr">
              <a:lnSpc>
                <a:spcPct val="115000"/>
              </a:lnSpc>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endParaRPr lang="kk-KZ" sz="1900" b="1" dirty="0">
              <a:solidFill>
                <a:srgbClr val="0D0D0D"/>
              </a:solidFill>
              <a:latin typeface="Times New Roman" pitchFamily="16" charset="0"/>
              <a:ea typeface="Microsoft YaHei" charset="-122"/>
              <a:cs typeface="Times New Roman" pitchFamily="16" charset="0"/>
            </a:endParaRPr>
          </a:p>
          <a:p>
            <a:pPr marL="106093" algn="ctr">
              <a:lnSpc>
                <a:spcPct val="115000"/>
              </a:lnSpc>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kk-KZ" sz="1900" b="1" dirty="0">
                <a:solidFill>
                  <a:srgbClr val="0D0D0D"/>
                </a:solidFill>
                <a:latin typeface="Times New Roman" pitchFamily="16" charset="0"/>
                <a:ea typeface="Microsoft YaHei" charset="-122"/>
                <a:cs typeface="Times New Roman" pitchFamily="16" charset="0"/>
              </a:rPr>
              <a:t>Артықшылықтары </a:t>
            </a: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a:solidFill>
                  <a:srgbClr val="0D0D0D"/>
                </a:solidFill>
                <a:latin typeface="Times New Roman" pitchFamily="16" charset="0"/>
                <a:ea typeface="Microsoft YaHei" charset="-122"/>
                <a:cs typeface="Times New Roman" pitchFamily="16" charset="0"/>
              </a:rPr>
              <a:t>Балл </a:t>
            </a:r>
            <a:r>
              <a:rPr lang="ru-RU" sz="1900" dirty="0" err="1">
                <a:solidFill>
                  <a:srgbClr val="0D0D0D"/>
                </a:solidFill>
                <a:latin typeface="Times New Roman" pitchFamily="16" charset="0"/>
                <a:ea typeface="Microsoft YaHei" charset="-122"/>
                <a:cs typeface="Times New Roman" pitchFamily="16" charset="0"/>
              </a:rPr>
              <a:t>қою</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жеңіл</a:t>
            </a:r>
            <a:endParaRPr lang="ru-RU" sz="1900" dirty="0">
              <a:solidFill>
                <a:srgbClr val="0D0D0D"/>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D0D0D"/>
                </a:solidFill>
                <a:latin typeface="Times New Roman" pitchFamily="16" charset="0"/>
                <a:ea typeface="Microsoft YaHei" charset="-122"/>
                <a:cs typeface="Times New Roman" pitchFamily="16" charset="0"/>
              </a:rPr>
              <a:t>Балдарды</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есептеу</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қолайлы</a:t>
            </a:r>
            <a:endParaRPr lang="ru-RU" sz="1900" dirty="0">
              <a:solidFill>
                <a:srgbClr val="0D0D0D"/>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D0D0D"/>
                </a:solidFill>
                <a:latin typeface="Times New Roman" pitchFamily="16" charset="0"/>
                <a:ea typeface="Microsoft YaHei" charset="-122"/>
                <a:cs typeface="Times New Roman" pitchFamily="16" charset="0"/>
              </a:rPr>
              <a:t>Балдарды</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автоматты</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есептеу</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мүмкіндігі</a:t>
            </a:r>
            <a:endParaRPr lang="ru-RU" sz="1900" dirty="0">
              <a:solidFill>
                <a:srgbClr val="0D0D0D"/>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00000"/>
                </a:solidFill>
                <a:latin typeface="Times New Roman" pitchFamily="16" charset="0"/>
                <a:ea typeface="Microsoft YaHei" charset="-122"/>
                <a:cs typeface="Times New Roman" pitchFamily="16" charset="0"/>
              </a:rPr>
              <a:t>Жауаптың</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мүмкін</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нұсқаларының</a:t>
            </a:r>
            <a:r>
              <a:rPr lang="ru-RU" sz="1900" dirty="0">
                <a:solidFill>
                  <a:srgbClr val="000000"/>
                </a:solidFill>
                <a:latin typeface="Times New Roman" pitchFamily="16" charset="0"/>
                <a:ea typeface="Microsoft YaHei" charset="-122"/>
                <a:cs typeface="Times New Roman" pitchFamily="16" charset="0"/>
              </a:rPr>
              <a:t> бар </a:t>
            </a:r>
            <a:r>
              <a:rPr lang="ru-RU" sz="1900" dirty="0" err="1">
                <a:solidFill>
                  <a:srgbClr val="000000"/>
                </a:solidFill>
                <a:latin typeface="Times New Roman" pitchFamily="16" charset="0"/>
                <a:ea typeface="Microsoft YaHei" charset="-122"/>
                <a:cs typeface="Times New Roman" pitchFamily="16" charset="0"/>
              </a:rPr>
              <a:t>болуы</a:t>
            </a:r>
            <a:endParaRPr lang="ru-RU" sz="1900" dirty="0">
              <a:solidFill>
                <a:srgbClr val="000000"/>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D0D0D"/>
                </a:solidFill>
                <a:latin typeface="Times New Roman" pitchFamily="16" charset="0"/>
                <a:ea typeface="Microsoft YaHei" charset="-122"/>
                <a:cs typeface="Times New Roman" pitchFamily="16" charset="0"/>
              </a:rPr>
              <a:t>Тапсырманы</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орындауға</a:t>
            </a:r>
            <a:r>
              <a:rPr lang="ru-RU" sz="1900" dirty="0">
                <a:solidFill>
                  <a:srgbClr val="0D0D0D"/>
                </a:solidFill>
                <a:latin typeface="Times New Roman" pitchFamily="16" charset="0"/>
                <a:ea typeface="Microsoft YaHei" charset="-122"/>
                <a:cs typeface="Times New Roman" pitchFamily="16" charset="0"/>
              </a:rPr>
              <a:t> аз </a:t>
            </a:r>
            <a:r>
              <a:rPr lang="ru-RU" sz="1900" dirty="0" err="1">
                <a:solidFill>
                  <a:srgbClr val="0D0D0D"/>
                </a:solidFill>
                <a:latin typeface="Times New Roman" pitchFamily="16" charset="0"/>
                <a:ea typeface="Microsoft YaHei" charset="-122"/>
                <a:cs typeface="Times New Roman" pitchFamily="16" charset="0"/>
              </a:rPr>
              <a:t>уақыт</a:t>
            </a:r>
            <a:r>
              <a:rPr lang="ru-RU" sz="1900" dirty="0">
                <a:solidFill>
                  <a:srgbClr val="0D0D0D"/>
                </a:solidFill>
                <a:latin typeface="Times New Roman" pitchFamily="16" charset="0"/>
                <a:ea typeface="Microsoft YaHei" charset="-122"/>
                <a:cs typeface="Times New Roman" pitchFamily="16" charset="0"/>
              </a:rPr>
              <a:t> </a:t>
            </a:r>
            <a:r>
              <a:rPr lang="ru-RU" sz="1900" dirty="0" err="1">
                <a:solidFill>
                  <a:srgbClr val="0D0D0D"/>
                </a:solidFill>
                <a:latin typeface="Times New Roman" pitchFamily="16" charset="0"/>
                <a:ea typeface="Microsoft YaHei" charset="-122"/>
                <a:cs typeface="Times New Roman" pitchFamily="16" charset="0"/>
              </a:rPr>
              <a:t>жұмсалады</a:t>
            </a:r>
            <a:endParaRPr lang="ru-RU" sz="1900" dirty="0">
              <a:solidFill>
                <a:srgbClr val="0D0D0D"/>
              </a:solidFill>
              <a:latin typeface="Times New Roman" pitchFamily="16" charset="0"/>
              <a:ea typeface="Microsoft YaHei" charset="-122"/>
              <a:cs typeface="Times New Roman" pitchFamily="16" charset="0"/>
            </a:endParaRPr>
          </a:p>
          <a:p>
            <a:pPr marL="106093">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b="1" dirty="0">
                <a:solidFill>
                  <a:srgbClr val="0D0D0D"/>
                </a:solidFill>
                <a:latin typeface="Times New Roman" pitchFamily="16" charset="0"/>
                <a:ea typeface="Microsoft YaHei" charset="-122"/>
                <a:cs typeface="Times New Roman" pitchFamily="16" charset="0"/>
              </a:rPr>
              <a:t>… </a:t>
            </a:r>
          </a:p>
        </p:txBody>
      </p:sp>
      <p:sp>
        <p:nvSpPr>
          <p:cNvPr id="2" name="Text Box 2">
            <a:extLst>
              <a:ext uri="{FF2B5EF4-FFF2-40B4-BE49-F238E27FC236}">
                <a16:creationId xmlns:a16="http://schemas.microsoft.com/office/drawing/2014/main" xmlns="" id="{0DC32AE1-7A26-433A-96E6-36875DB4CCA6}"/>
              </a:ext>
            </a:extLst>
          </p:cNvPr>
          <p:cNvSpPr txBox="1">
            <a:spLocks noChangeArrowheads="1"/>
          </p:cNvSpPr>
          <p:nvPr/>
        </p:nvSpPr>
        <p:spPr bwMode="auto">
          <a:xfrm>
            <a:off x="4644180" y="908445"/>
            <a:ext cx="4017325" cy="4336070"/>
          </a:xfrm>
          <a:prstGeom prst="rect">
            <a:avLst/>
          </a:prstGeom>
          <a:noFill/>
          <a:ln w="9525" cap="flat">
            <a:noFill/>
            <a:round/>
            <a:headEnd/>
            <a:tailEnd/>
          </a:ln>
          <a:effectLst/>
        </p:spPr>
        <p:txBody>
          <a:bodyPr lIns="76672" tIns="38336" rIns="76672" bIns="38336"/>
          <a:lstStyle/>
          <a:p>
            <a:pPr marL="106093" algn="ctr">
              <a:lnSpc>
                <a:spcPct val="115000"/>
              </a:lnSpc>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endParaRPr lang="kk-KZ" sz="1900" b="1" dirty="0">
              <a:solidFill>
                <a:srgbClr val="0D0D0D"/>
              </a:solidFill>
              <a:latin typeface="Times New Roman" pitchFamily="16" charset="0"/>
              <a:ea typeface="Microsoft YaHei" charset="-122"/>
              <a:cs typeface="Times New Roman" pitchFamily="16" charset="0"/>
            </a:endParaRPr>
          </a:p>
          <a:p>
            <a:pPr marL="106093" algn="ctr">
              <a:lnSpc>
                <a:spcPct val="115000"/>
              </a:lnSpc>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kk-KZ" sz="1900" b="1" dirty="0">
                <a:solidFill>
                  <a:srgbClr val="0D0D0D"/>
                </a:solidFill>
                <a:latin typeface="Times New Roman" pitchFamily="16" charset="0"/>
                <a:ea typeface="Microsoft YaHei" charset="-122"/>
                <a:cs typeface="Times New Roman" pitchFamily="16" charset="0"/>
              </a:rPr>
              <a:t>Кемшіліктері </a:t>
            </a: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00000"/>
                </a:solidFill>
                <a:latin typeface="Times New Roman" pitchFamily="16" charset="0"/>
                <a:ea typeface="Microsoft YaHei" charset="-122"/>
                <a:cs typeface="Times New Roman" pitchFamily="16" charset="0"/>
              </a:rPr>
              <a:t>Бастауыш</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сыныпта</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оқуға</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көп</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уақыт</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кетеді</a:t>
            </a:r>
            <a:endParaRPr lang="ru-RU" sz="1900" dirty="0">
              <a:solidFill>
                <a:srgbClr val="000000"/>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ru-RU" sz="1900" dirty="0" err="1">
                <a:solidFill>
                  <a:srgbClr val="000000"/>
                </a:solidFill>
                <a:latin typeface="Times New Roman" pitchFamily="16" charset="0"/>
                <a:ea typeface="Microsoft YaHei" charset="-122"/>
                <a:cs typeface="Times New Roman" pitchFamily="16" charset="0"/>
              </a:rPr>
              <a:t>Білімнің</a:t>
            </a:r>
            <a:r>
              <a:rPr lang="ru-RU" sz="1900" dirty="0">
                <a:solidFill>
                  <a:srgbClr val="000000"/>
                </a:solidFill>
                <a:latin typeface="Times New Roman" pitchFamily="16" charset="0"/>
                <a:ea typeface="Microsoft YaHei" charset="-122"/>
                <a:cs typeface="Times New Roman" pitchFamily="16" charset="0"/>
              </a:rPr>
              <a:t> тар </a:t>
            </a:r>
            <a:r>
              <a:rPr lang="ru-RU" sz="1900" dirty="0" err="1">
                <a:solidFill>
                  <a:srgbClr val="000000"/>
                </a:solidFill>
                <a:latin typeface="Times New Roman" pitchFamily="16" charset="0"/>
                <a:ea typeface="Microsoft YaHei" charset="-122"/>
                <a:cs typeface="Times New Roman" pitchFamily="16" charset="0"/>
              </a:rPr>
              <a:t>ауқымын</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тексеруге</a:t>
            </a:r>
            <a:r>
              <a:rPr lang="ru-RU" sz="1900" dirty="0">
                <a:solidFill>
                  <a:srgbClr val="000000"/>
                </a:solidFill>
                <a:latin typeface="Times New Roman" pitchFamily="16" charset="0"/>
                <a:ea typeface="Microsoft YaHei" charset="-122"/>
                <a:cs typeface="Times New Roman" pitchFamily="16" charset="0"/>
              </a:rPr>
              <a:t> </a:t>
            </a:r>
            <a:r>
              <a:rPr lang="ru-RU" sz="1900" dirty="0" err="1">
                <a:solidFill>
                  <a:srgbClr val="000000"/>
                </a:solidFill>
                <a:latin typeface="Times New Roman" pitchFamily="16" charset="0"/>
                <a:ea typeface="Microsoft YaHei" charset="-122"/>
                <a:cs typeface="Times New Roman" pitchFamily="16" charset="0"/>
              </a:rPr>
              <a:t>бағытталған</a:t>
            </a:r>
            <a:endParaRPr lang="ru-RU" sz="1900" dirty="0">
              <a:solidFill>
                <a:srgbClr val="000000"/>
              </a:solidFill>
              <a:latin typeface="Times New Roman" pitchFamily="16" charset="0"/>
              <a:ea typeface="Microsoft YaHei" charset="-122"/>
              <a:cs typeface="Times New Roman" pitchFamily="16" charset="0"/>
            </a:endParaRP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kk-KZ" sz="1900" dirty="0">
                <a:solidFill>
                  <a:srgbClr val="000000"/>
                </a:solidFill>
                <a:latin typeface="Times New Roman" pitchFamily="16" charset="0"/>
                <a:ea typeface="Microsoft YaHei" charset="-122"/>
                <a:cs typeface="Times New Roman" pitchFamily="16" charset="0"/>
              </a:rPr>
              <a:t>Жауапты кездейсоқ таңдау мүмкіндігінің бар болуы</a:t>
            </a:r>
          </a:p>
          <a:p>
            <a:pPr marL="104555">
              <a:spcAft>
                <a:spcPts val="581"/>
              </a:spcAft>
              <a:buClr>
                <a:srgbClr val="FF3300"/>
              </a:buClr>
              <a:buFont typeface="Times New Roman" pitchFamily="16" charset="0"/>
              <a:buChar char="•"/>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kk-KZ" sz="1900" dirty="0">
                <a:solidFill>
                  <a:srgbClr val="000000"/>
                </a:solidFill>
                <a:latin typeface="Times New Roman" pitchFamily="16" charset="0"/>
                <a:ea typeface="Microsoft YaHei" charset="-122"/>
                <a:cs typeface="Times New Roman" pitchFamily="16" charset="0"/>
              </a:rPr>
              <a:t>Тапсырманы орындау үдерісін бағалау мүмкін емес</a:t>
            </a:r>
          </a:p>
          <a:p>
            <a:pPr marL="106093">
              <a:spcAft>
                <a:spcPts val="581"/>
              </a:spcAft>
              <a:tabLst>
                <a:tab pos="658082" algn="l"/>
                <a:tab pos="1543725" algn="l"/>
                <a:tab pos="2429369" algn="l"/>
                <a:tab pos="3315012" algn="l"/>
                <a:tab pos="4200655" algn="l"/>
                <a:tab pos="5086299" algn="l"/>
                <a:tab pos="5971942" algn="l"/>
                <a:tab pos="6857586" algn="l"/>
                <a:tab pos="7743229" algn="l"/>
                <a:tab pos="8628873" algn="l"/>
                <a:tab pos="9514516" algn="l"/>
              </a:tabLst>
              <a:defRPr/>
            </a:pPr>
            <a:r>
              <a:rPr lang="kk-KZ" sz="1900" b="1" dirty="0">
                <a:solidFill>
                  <a:srgbClr val="000000"/>
                </a:solidFill>
                <a:latin typeface="Times New Roman" pitchFamily="16" charset="0"/>
                <a:ea typeface="Microsoft YaHei" charset="-122"/>
                <a:cs typeface="Times New Roman" pitchFamily="16" charset="0"/>
              </a:rPr>
              <a:t>... </a:t>
            </a:r>
          </a:p>
        </p:txBody>
      </p:sp>
      <p:sp>
        <p:nvSpPr>
          <p:cNvPr id="20485" name="Text Box 3">
            <a:extLst>
              <a:ext uri="{FF2B5EF4-FFF2-40B4-BE49-F238E27FC236}">
                <a16:creationId xmlns:a16="http://schemas.microsoft.com/office/drawing/2014/main" xmlns="" id="{C7247197-B650-40B4-AF54-53E214BAF95F}"/>
              </a:ext>
            </a:extLst>
          </p:cNvPr>
          <p:cNvSpPr txBox="1">
            <a:spLocks noChangeArrowheads="1"/>
          </p:cNvSpPr>
          <p:nvPr/>
        </p:nvSpPr>
        <p:spPr bwMode="auto">
          <a:xfrm>
            <a:off x="7455917" y="6552895"/>
            <a:ext cx="1442283"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p>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fld id="{9FBED10E-D2ED-4AAE-99D4-80A41C765DAC}" type="slidenum">
              <a:rPr lang="ru-RU" altLang="ru-RU" sz="900">
                <a:solidFill>
                  <a:srgbClr val="FF3300"/>
                </a:solidFill>
                <a:latin typeface="Verdana" pitchFamily="34" charset="0"/>
                <a:ea typeface="Microsoft YaHei" pitchFamily="34" charset="-122"/>
              </a:rPr>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t>19</a:t>
            </a:fld>
            <a:endParaRPr lang="ru-RU" altLang="ru-RU" sz="900" dirty="0">
              <a:solidFill>
                <a:srgbClr val="FF3300"/>
              </a:solidFill>
              <a:latin typeface="Verdana" pitchFamily="34" charset="0"/>
              <a:ea typeface="Microsoft YaHei" pitchFamily="34" charset="-122"/>
            </a:endParaRPr>
          </a:p>
        </p:txBody>
      </p:sp>
      <p:sp>
        <p:nvSpPr>
          <p:cNvPr id="20486" name="Text Box 4">
            <a:extLst>
              <a:ext uri="{FF2B5EF4-FFF2-40B4-BE49-F238E27FC236}">
                <a16:creationId xmlns:a16="http://schemas.microsoft.com/office/drawing/2014/main" xmlns="" id="{8B890591-141F-4210-BFE4-11F33B16D1CC}"/>
              </a:ext>
            </a:extLst>
          </p:cNvPr>
          <p:cNvSpPr txBox="1">
            <a:spLocks noChangeArrowheads="1"/>
          </p:cNvSpPr>
          <p:nvPr/>
        </p:nvSpPr>
        <p:spPr bwMode="auto">
          <a:xfrm>
            <a:off x="677574" y="1"/>
            <a:ext cx="7787551"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kk-KZ" altLang="ru-RU" sz="3900" b="1" dirty="0">
                <a:solidFill>
                  <a:srgbClr val="0000FF"/>
                </a:solidFill>
                <a:latin typeface="Times New Roman" panose="02020603050405020304" pitchFamily="18" charset="0"/>
                <a:cs typeface="Times New Roman" panose="02020603050405020304" pitchFamily="18" charset="0"/>
              </a:rPr>
              <a:t>Жабық тапсырмалар</a:t>
            </a:r>
          </a:p>
        </p:txBody>
      </p:sp>
      <p:sp>
        <p:nvSpPr>
          <p:cNvPr id="20487" name="Text Box 5">
            <a:extLst>
              <a:ext uri="{FF2B5EF4-FFF2-40B4-BE49-F238E27FC236}">
                <a16:creationId xmlns:a16="http://schemas.microsoft.com/office/drawing/2014/main" xmlns="" id="{B91E47FB-A4EE-4523-8E66-69FABBE66FCE}"/>
              </a:ext>
            </a:extLst>
          </p:cNvPr>
          <p:cNvSpPr txBox="1">
            <a:spLocks noChangeArrowheads="1"/>
          </p:cNvSpPr>
          <p:nvPr/>
        </p:nvSpPr>
        <p:spPr bwMode="auto">
          <a:xfrm>
            <a:off x="2408574" y="6629858"/>
            <a:ext cx="4615568" cy="22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defRPr/>
            </a:pPr>
            <a:r>
              <a:rPr lang="ru-RU" altLang="ru-RU" sz="1000" dirty="0" err="1">
                <a:solidFill>
                  <a:srgbClr val="FF3300"/>
                </a:solidFill>
                <a:latin typeface="Verdana" panose="020B0604030504040204" pitchFamily="34" charset="0"/>
              </a:rPr>
              <a:t>Free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powerpoint</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template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www.brainybetty.com</a:t>
            </a:r>
            <a:endParaRPr lang="ru-RU" altLang="ru-RU" sz="1000" dirty="0">
              <a:solidFill>
                <a:srgbClr val="FF3300"/>
              </a:solidFill>
              <a:latin typeface="Verdana" panose="020B0604030504040204" pitchFamily="34" charset="0"/>
            </a:endParaRPr>
          </a:p>
        </p:txBody>
      </p:sp>
      <p:pic>
        <p:nvPicPr>
          <p:cNvPr id="8" name="Picture 3"/>
          <p:cNvPicPr>
            <a:picLocks noChangeAspect="1" noChangeArrowheads="1"/>
          </p:cNvPicPr>
          <p:nvPr/>
        </p:nvPicPr>
        <p:blipFill>
          <a:blip r:embed="rId3" cstate="print"/>
          <a:srcRect r="44054"/>
          <a:stretch>
            <a:fillRect/>
          </a:stretch>
        </p:blipFill>
        <p:spPr bwMode="auto">
          <a:xfrm>
            <a:off x="3203848" y="4653136"/>
            <a:ext cx="3299435" cy="2169022"/>
          </a:xfrm>
          <a:prstGeom prst="rect">
            <a:avLst/>
          </a:prstGeom>
          <a:noFill/>
          <a:ln w="9525">
            <a:noFill/>
            <a:round/>
            <a:headEnd/>
            <a:tailEnd/>
          </a:ln>
        </p:spPr>
      </p:pic>
    </p:spTree>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67F5605E-84E1-49F0-9419-4F63956C68F6}" type="slidenum">
              <a:rPr lang="ru-RU" altLang="ru-RU">
                <a:solidFill>
                  <a:prstClr val="black">
                    <a:tint val="75000"/>
                  </a:prstClr>
                </a:solidFill>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20</a:t>
            </a:fld>
            <a:endParaRPr lang="ru-RU" altLang="ru-RU" dirty="0">
              <a:solidFill>
                <a:prstClr val="black">
                  <a:tint val="75000"/>
                </a:prstClr>
              </a:solidFill>
              <a:ea typeface="Microsoft YaHei" pitchFamily="34" charset="-122"/>
            </a:endParaRPr>
          </a:p>
        </p:txBody>
      </p:sp>
      <p:sp>
        <p:nvSpPr>
          <p:cNvPr id="11267" name="Text Box 1">
            <a:extLst>
              <a:ext uri="{FF2B5EF4-FFF2-40B4-BE49-F238E27FC236}">
                <a16:creationId xmlns:a16="http://schemas.microsoft.com/office/drawing/2014/main" xmlns="" id="{EC0F51B7-CEA3-4832-8103-046D8D53AEBA}"/>
              </a:ext>
            </a:extLst>
          </p:cNvPr>
          <p:cNvSpPr txBox="1">
            <a:spLocks noChangeArrowheads="1"/>
          </p:cNvSpPr>
          <p:nvPr/>
        </p:nvSpPr>
        <p:spPr bwMode="auto">
          <a:xfrm>
            <a:off x="966291" y="503012"/>
            <a:ext cx="7355776" cy="71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3900" b="1" dirty="0" err="1">
                <a:solidFill>
                  <a:srgbClr val="0000FF"/>
                </a:solidFill>
                <a:latin typeface="Times New Roman" panose="02020603050405020304" pitchFamily="18" charset="0"/>
                <a:cs typeface="Times New Roman" panose="02020603050405020304" pitchFamily="18" charset="0"/>
              </a:rPr>
              <a:t>Көп таңдауы </a:t>
            </a:r>
            <a:r>
              <a:rPr lang="ru-RU" altLang="ru-RU" sz="3900" b="1" dirty="0">
                <a:solidFill>
                  <a:srgbClr val="0000FF"/>
                </a:solidFill>
                <a:latin typeface="Times New Roman" panose="02020603050405020304" pitchFamily="18" charset="0"/>
                <a:cs typeface="Times New Roman" panose="02020603050405020304" pitchFamily="18" charset="0"/>
              </a:rPr>
              <a:t>бар </a:t>
            </a:r>
            <a:r>
              <a:rPr lang="ru-RU" altLang="ru-RU" sz="3900" b="1" dirty="0" err="1">
                <a:solidFill>
                  <a:srgbClr val="0000FF"/>
                </a:solidFill>
                <a:latin typeface="Times New Roman" panose="02020603050405020304" pitchFamily="18" charset="0"/>
                <a:cs typeface="Times New Roman" panose="02020603050405020304" pitchFamily="18" charset="0"/>
              </a:rPr>
              <a:t>тапсырмалар</a:t>
            </a:r>
            <a:endParaRPr lang="ru-RU" altLang="ru-RU" sz="3900" b="1" dirty="0">
              <a:solidFill>
                <a:srgbClr val="0000FF"/>
              </a:solidFill>
              <a:latin typeface="Times New Roman" panose="02020603050405020304" pitchFamily="18" charset="0"/>
              <a:cs typeface="Times New Roman" panose="02020603050405020304" pitchFamily="18" charset="0"/>
            </a:endParaRPr>
          </a:p>
        </p:txBody>
      </p:sp>
      <p:sp>
        <p:nvSpPr>
          <p:cNvPr id="11268" name="Text Box 2">
            <a:extLst>
              <a:ext uri="{FF2B5EF4-FFF2-40B4-BE49-F238E27FC236}">
                <a16:creationId xmlns:a16="http://schemas.microsoft.com/office/drawing/2014/main" xmlns="" id="{9807C063-95A6-4821-8637-2291BB5D63A5}"/>
              </a:ext>
            </a:extLst>
          </p:cNvPr>
          <p:cNvSpPr txBox="1">
            <a:spLocks noChangeArrowheads="1"/>
          </p:cNvSpPr>
          <p:nvPr/>
        </p:nvSpPr>
        <p:spPr bwMode="auto">
          <a:xfrm>
            <a:off x="2408574" y="6629858"/>
            <a:ext cx="4615568" cy="22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1000" dirty="0" err="1">
                <a:solidFill>
                  <a:srgbClr val="FF3300"/>
                </a:solidFill>
                <a:latin typeface="Verdana" panose="020B0604030504040204" pitchFamily="34" charset="0"/>
              </a:rPr>
              <a:t>Free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powerpoint</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template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www.brainybetty.com</a:t>
            </a:r>
            <a:endParaRPr lang="ru-RU" altLang="ru-RU" sz="1000" dirty="0">
              <a:solidFill>
                <a:srgbClr val="FF3300"/>
              </a:solidFill>
              <a:latin typeface="Verdana" panose="020B0604030504040204" pitchFamily="34" charset="0"/>
            </a:endParaRPr>
          </a:p>
        </p:txBody>
      </p:sp>
      <p:sp>
        <p:nvSpPr>
          <p:cNvPr id="24581" name="Rectangle 3">
            <a:extLst>
              <a:ext uri="{FF2B5EF4-FFF2-40B4-BE49-F238E27FC236}">
                <a16:creationId xmlns:a16="http://schemas.microsoft.com/office/drawing/2014/main" xmlns="" id="{C8395D2F-ABAE-4E5F-AF9B-CB158EF7D9A4}"/>
              </a:ext>
            </a:extLst>
          </p:cNvPr>
          <p:cNvSpPr>
            <a:spLocks noChangeArrowheads="1"/>
          </p:cNvSpPr>
          <p:nvPr/>
        </p:nvSpPr>
        <p:spPr bwMode="auto">
          <a:xfrm>
            <a:off x="619050" y="1864992"/>
            <a:ext cx="8177709" cy="295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spAutoFit/>
          </a:bodyPr>
          <a:lstStyle/>
          <a:p>
            <a:pPr>
              <a:defRPr/>
            </a:pPr>
            <a:r>
              <a:rPr lang="kk-KZ" sz="3100" dirty="0" smtClean="0">
                <a:solidFill>
                  <a:prstClr val="black"/>
                </a:solidFill>
                <a:latin typeface="Times New Roman" pitchFamily="18" charset="0"/>
                <a:cs typeface="Times New Roman" pitchFamily="18" charset="0"/>
              </a:rPr>
              <a:t>Бір сыңары зат есімнен,екінші сыңары сын есімнен болатын сөз тіркесін?</a:t>
            </a:r>
            <a:endParaRPr lang="ru-RU" sz="3100" dirty="0">
              <a:solidFill>
                <a:prstClr val="black"/>
              </a:solidFill>
              <a:latin typeface="Times New Roman" pitchFamily="18" charset="0"/>
              <a:cs typeface="Times New Roman" pitchFamily="18" charset="0"/>
            </a:endParaRPr>
          </a:p>
          <a:p>
            <a:pPr marL="498175" indent="-498175">
              <a:buFont typeface="+mj-lt"/>
              <a:buAutoNum type="alphaUcPeriod"/>
              <a:defRPr/>
            </a:pPr>
            <a:r>
              <a:rPr lang="ru-RU" sz="3100" dirty="0" err="1" smtClean="0">
                <a:solidFill>
                  <a:prstClr val="black"/>
                </a:solidFill>
                <a:latin typeface="Times New Roman" pitchFamily="18" charset="0"/>
                <a:cs typeface="Times New Roman" pitchFamily="18" charset="0"/>
              </a:rPr>
              <a:t>Бір</a:t>
            </a:r>
            <a:r>
              <a:rPr lang="ru-RU" sz="3100" dirty="0" smtClean="0">
                <a:solidFill>
                  <a:prstClr val="black"/>
                </a:solidFill>
                <a:latin typeface="Times New Roman" pitchFamily="18" charset="0"/>
                <a:cs typeface="Times New Roman" pitchFamily="18" charset="0"/>
              </a:rPr>
              <a:t> </a:t>
            </a:r>
            <a:r>
              <a:rPr lang="ru-RU" sz="3100" dirty="0" err="1" smtClean="0">
                <a:solidFill>
                  <a:prstClr val="black"/>
                </a:solidFill>
                <a:latin typeface="Times New Roman" pitchFamily="18" charset="0"/>
                <a:cs typeface="Times New Roman" pitchFamily="18" charset="0"/>
              </a:rPr>
              <a:t>қап</a:t>
            </a:r>
            <a:endParaRPr lang="ru-RU" sz="3100" dirty="0">
              <a:solidFill>
                <a:prstClr val="black"/>
              </a:solidFill>
              <a:latin typeface="Times New Roman" pitchFamily="18" charset="0"/>
              <a:cs typeface="Times New Roman" pitchFamily="18" charset="0"/>
            </a:endParaRPr>
          </a:p>
          <a:p>
            <a:pPr marL="498175" indent="-498175">
              <a:buFont typeface="+mj-lt"/>
              <a:buAutoNum type="alphaUcPeriod"/>
              <a:defRPr/>
            </a:pPr>
            <a:r>
              <a:rPr lang="ru-RU" sz="3100" dirty="0" err="1" smtClean="0">
                <a:solidFill>
                  <a:prstClr val="black"/>
                </a:solidFill>
                <a:latin typeface="Times New Roman" pitchFamily="18" charset="0"/>
                <a:cs typeface="Times New Roman" pitchFamily="18" charset="0"/>
              </a:rPr>
              <a:t>Үлкен</a:t>
            </a:r>
            <a:r>
              <a:rPr lang="ru-RU" sz="3100" dirty="0" smtClean="0">
                <a:solidFill>
                  <a:prstClr val="black"/>
                </a:solidFill>
                <a:latin typeface="Times New Roman" pitchFamily="18" charset="0"/>
                <a:cs typeface="Times New Roman" pitchFamily="18" charset="0"/>
              </a:rPr>
              <a:t> </a:t>
            </a:r>
            <a:r>
              <a:rPr lang="ru-RU" sz="3100" dirty="0" err="1" smtClean="0">
                <a:solidFill>
                  <a:prstClr val="black"/>
                </a:solidFill>
                <a:latin typeface="Times New Roman" pitchFamily="18" charset="0"/>
                <a:cs typeface="Times New Roman" pitchFamily="18" charset="0"/>
              </a:rPr>
              <a:t>үй</a:t>
            </a:r>
            <a:endParaRPr lang="ru-RU" sz="3100" dirty="0">
              <a:solidFill>
                <a:prstClr val="black"/>
              </a:solidFill>
              <a:latin typeface="Times New Roman" pitchFamily="18" charset="0"/>
              <a:cs typeface="Times New Roman" pitchFamily="18" charset="0"/>
            </a:endParaRPr>
          </a:p>
          <a:p>
            <a:pPr marL="498175" indent="-498175">
              <a:buFont typeface="+mj-lt"/>
              <a:buAutoNum type="alphaUcPeriod"/>
              <a:defRPr/>
            </a:pPr>
            <a:r>
              <a:rPr lang="ru-RU" sz="3100" dirty="0" err="1" smtClean="0">
                <a:solidFill>
                  <a:prstClr val="black"/>
                </a:solidFill>
                <a:latin typeface="Times New Roman" pitchFamily="18" charset="0"/>
                <a:cs typeface="Times New Roman" pitchFamily="18" charset="0"/>
              </a:rPr>
              <a:t>Кітаптың</a:t>
            </a:r>
            <a:r>
              <a:rPr lang="ru-RU" sz="3100" dirty="0" smtClean="0">
                <a:solidFill>
                  <a:prstClr val="black"/>
                </a:solidFill>
                <a:latin typeface="Times New Roman" pitchFamily="18" charset="0"/>
                <a:cs typeface="Times New Roman" pitchFamily="18" charset="0"/>
              </a:rPr>
              <a:t> </a:t>
            </a:r>
            <a:r>
              <a:rPr lang="ru-RU" sz="3100" dirty="0" err="1" smtClean="0">
                <a:solidFill>
                  <a:prstClr val="black"/>
                </a:solidFill>
                <a:latin typeface="Times New Roman" pitchFamily="18" charset="0"/>
                <a:cs typeface="Times New Roman" pitchFamily="18" charset="0"/>
              </a:rPr>
              <a:t>беті</a:t>
            </a:r>
            <a:endParaRPr lang="ru-RU" sz="3100" dirty="0">
              <a:solidFill>
                <a:prstClr val="black"/>
              </a:solidFill>
              <a:latin typeface="Times New Roman" pitchFamily="18" charset="0"/>
              <a:cs typeface="Times New Roman" pitchFamily="18" charset="0"/>
            </a:endParaRPr>
          </a:p>
          <a:p>
            <a:pPr marL="498175" indent="-498175">
              <a:buFont typeface="+mj-lt"/>
              <a:buAutoNum type="alphaUcPeriod"/>
              <a:defRPr/>
            </a:pPr>
            <a:r>
              <a:rPr lang="ru-RU" sz="3100" dirty="0" err="1" smtClean="0">
                <a:solidFill>
                  <a:prstClr val="black"/>
                </a:solidFill>
                <a:latin typeface="Times New Roman" pitchFamily="18" charset="0"/>
                <a:cs typeface="Times New Roman" pitchFamily="18" charset="0"/>
              </a:rPr>
              <a:t>Аспалы</a:t>
            </a:r>
            <a:r>
              <a:rPr lang="ru-RU" sz="3100" dirty="0" smtClean="0">
                <a:solidFill>
                  <a:prstClr val="black"/>
                </a:solidFill>
                <a:latin typeface="Times New Roman" pitchFamily="18" charset="0"/>
                <a:cs typeface="Times New Roman" pitchFamily="18" charset="0"/>
              </a:rPr>
              <a:t> </a:t>
            </a:r>
            <a:r>
              <a:rPr lang="ru-RU" sz="3100" dirty="0" err="1" smtClean="0">
                <a:solidFill>
                  <a:prstClr val="black"/>
                </a:solidFill>
                <a:latin typeface="Times New Roman" pitchFamily="18" charset="0"/>
                <a:cs typeface="Times New Roman" pitchFamily="18" charset="0"/>
              </a:rPr>
              <a:t>шам</a:t>
            </a:r>
            <a:endParaRPr lang="ru-RU" sz="3100" dirty="0">
              <a:solidFill>
                <a:prstClr val="black"/>
              </a:solidFill>
              <a:latin typeface="Times New Roman" pitchFamily="18" charset="0"/>
              <a:cs typeface="Times New Roman" pitchFamily="18" charset="0"/>
            </a:endParaRPr>
          </a:p>
        </p:txBody>
      </p:sp>
      <p:pic>
        <p:nvPicPr>
          <p:cNvPr id="2" name="Picture 4"/>
          <p:cNvPicPr>
            <a:picLocks noChangeAspect="1" noChangeArrowheads="1"/>
          </p:cNvPicPr>
          <p:nvPr/>
        </p:nvPicPr>
        <p:blipFill>
          <a:blip r:embed="rId3" cstate="print"/>
          <a:srcRect/>
          <a:stretch>
            <a:fillRect/>
          </a:stretch>
        </p:blipFill>
        <p:spPr bwMode="auto">
          <a:xfrm>
            <a:off x="6520838" y="3903150"/>
            <a:ext cx="2091246" cy="2023041"/>
          </a:xfrm>
          <a:prstGeom prst="rect">
            <a:avLst/>
          </a:prstGeom>
          <a:noFill/>
          <a:ln w="9525">
            <a:noFill/>
            <a:round/>
            <a:headEnd/>
            <a:tailEnd/>
          </a:ln>
        </p:spPr>
      </p:pic>
    </p:spTree>
    <p:extLst>
      <p:ext uri="{BB962C8B-B14F-4D97-AF65-F5344CB8AC3E}">
        <p14:creationId xmlns:p14="http://schemas.microsoft.com/office/powerpoint/2010/main" val="333725413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F9699A16-8345-488E-8704-11ED1C351606}"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21</a:t>
            </a:fld>
            <a:endParaRPr lang="ru-RU" altLang="ru-RU" dirty="0">
              <a:ea typeface="Microsoft YaHei" pitchFamily="34" charset="-122"/>
            </a:endParaRPr>
          </a:p>
        </p:txBody>
      </p:sp>
      <p:sp>
        <p:nvSpPr>
          <p:cNvPr id="29697" name="Text Box 1">
            <a:extLst>
              <a:ext uri="{FF2B5EF4-FFF2-40B4-BE49-F238E27FC236}">
                <a16:creationId xmlns:a16="http://schemas.microsoft.com/office/drawing/2014/main" xmlns="" id="{8E3C09B1-A2D5-4BBF-8737-C36A32D034ED}"/>
              </a:ext>
            </a:extLst>
          </p:cNvPr>
          <p:cNvSpPr txBox="1">
            <a:spLocks noChangeArrowheads="1"/>
          </p:cNvSpPr>
          <p:nvPr/>
        </p:nvSpPr>
        <p:spPr bwMode="auto">
          <a:xfrm>
            <a:off x="866151" y="1447190"/>
            <a:ext cx="5436199" cy="4015692"/>
          </a:xfrm>
          <a:prstGeom prst="rect">
            <a:avLst/>
          </a:prstGeom>
          <a:noFill/>
          <a:ln w="9525" cap="flat">
            <a:noFill/>
            <a:round/>
            <a:headEnd/>
            <a:tailEnd/>
          </a:ln>
          <a:effectLst/>
        </p:spPr>
        <p:txBody>
          <a:bodyPr lIns="87169" tIns="45328" rIns="87169" bIns="45328">
            <a:spAutoFit/>
          </a:bodyPr>
          <a:lstStyle/>
          <a:p>
            <a:pPr marL="332116" indent="-330579">
              <a:spcBef>
                <a:spcPts val="2179"/>
              </a:spcBef>
              <a:tabLst>
                <a:tab pos="332116" algn="l"/>
                <a:tab pos="1217759" algn="l"/>
                <a:tab pos="2103403" algn="l"/>
                <a:tab pos="2989046" algn="l"/>
                <a:tab pos="3874690" algn="l"/>
                <a:tab pos="4760333" algn="l"/>
                <a:tab pos="5645976" algn="l"/>
                <a:tab pos="6531620" algn="l"/>
                <a:tab pos="7417263" algn="l"/>
                <a:tab pos="8302907" algn="l"/>
                <a:tab pos="9188550" algn="l"/>
                <a:tab pos="10074193" algn="l"/>
              </a:tabLst>
              <a:defRPr/>
            </a:pPr>
            <a:r>
              <a:rPr lang="ru-RU" sz="3500" dirty="0" err="1">
                <a:solidFill>
                  <a:srgbClr val="000000"/>
                </a:solidFill>
                <a:latin typeface="Times New Roman" pitchFamily="16" charset="0"/>
                <a:ea typeface="Microsoft YaHei" charset="-122"/>
                <a:cs typeface="Times New Roman" pitchFamily="16" charset="0"/>
              </a:rPr>
              <a:t>Есептеңіз</a:t>
            </a:r>
            <a:r>
              <a:rPr lang="ru-RU" sz="3500" dirty="0">
                <a:solidFill>
                  <a:srgbClr val="000000"/>
                </a:solidFill>
                <a:latin typeface="Times New Roman" pitchFamily="16" charset="0"/>
                <a:ea typeface="Microsoft YaHei" charset="-122"/>
                <a:cs typeface="Times New Roman" pitchFamily="16" charset="0"/>
              </a:rPr>
              <a:t>  3</a:t>
            </a:r>
            <a:r>
              <a:rPr lang="ru-RU" sz="3500" baseline="40000" dirty="0">
                <a:solidFill>
                  <a:srgbClr val="000000"/>
                </a:solidFill>
                <a:latin typeface="Times New Roman" pitchFamily="16" charset="0"/>
                <a:ea typeface="Microsoft YaHei" charset="-122"/>
                <a:cs typeface="Times New Roman" pitchFamily="16" charset="0"/>
              </a:rPr>
              <a:t>2</a:t>
            </a:r>
            <a:r>
              <a:rPr lang="ru-RU" sz="3500" dirty="0">
                <a:solidFill>
                  <a:srgbClr val="000000"/>
                </a:solidFill>
                <a:latin typeface="Times New Roman" pitchFamily="16" charset="0"/>
                <a:ea typeface="Microsoft YaHei" charset="-122"/>
                <a:cs typeface="Times New Roman" pitchFamily="16" charset="0"/>
              </a:rPr>
              <a:t> + 4 x 5</a:t>
            </a:r>
          </a:p>
          <a:p>
            <a:pPr marL="330579" indent="-329041">
              <a:spcBef>
                <a:spcPts val="2179"/>
              </a:spcBef>
              <a:buFont typeface="Times New Roman" pitchFamily="16" charset="0"/>
              <a:buAutoNum type="alphaUcParenR"/>
              <a:tabLst>
                <a:tab pos="332116" algn="l"/>
                <a:tab pos="1217759" algn="l"/>
                <a:tab pos="2103403" algn="l"/>
                <a:tab pos="2989046" algn="l"/>
                <a:tab pos="3874690" algn="l"/>
                <a:tab pos="4760333" algn="l"/>
                <a:tab pos="5645976" algn="l"/>
                <a:tab pos="6531620" algn="l"/>
                <a:tab pos="7417263" algn="l"/>
                <a:tab pos="8302907" algn="l"/>
                <a:tab pos="9188550" algn="l"/>
                <a:tab pos="10074193" algn="l"/>
              </a:tabLst>
              <a:defRPr/>
            </a:pPr>
            <a:r>
              <a:rPr lang="ru-RU" sz="3500" dirty="0">
                <a:solidFill>
                  <a:srgbClr val="000000"/>
                </a:solidFill>
                <a:latin typeface="Times New Roman" pitchFamily="16" charset="0"/>
                <a:ea typeface="Microsoft YaHei" charset="-122"/>
                <a:cs typeface="Times New Roman" pitchFamily="16" charset="0"/>
              </a:rPr>
              <a:t>26</a:t>
            </a:r>
          </a:p>
          <a:p>
            <a:pPr marL="330579" indent="-329041">
              <a:spcBef>
                <a:spcPts val="2179"/>
              </a:spcBef>
              <a:buFont typeface="Times New Roman" pitchFamily="16" charset="0"/>
              <a:buAutoNum type="alphaUcParenR"/>
              <a:tabLst>
                <a:tab pos="332116" algn="l"/>
                <a:tab pos="1217759" algn="l"/>
                <a:tab pos="2103403" algn="l"/>
                <a:tab pos="2989046" algn="l"/>
                <a:tab pos="3874690" algn="l"/>
                <a:tab pos="4760333" algn="l"/>
                <a:tab pos="5645976" algn="l"/>
                <a:tab pos="6531620" algn="l"/>
                <a:tab pos="7417263" algn="l"/>
                <a:tab pos="8302907" algn="l"/>
                <a:tab pos="9188550" algn="l"/>
                <a:tab pos="10074193" algn="l"/>
              </a:tabLst>
              <a:defRPr/>
            </a:pPr>
            <a:r>
              <a:rPr lang="ru-RU" sz="3500" dirty="0">
                <a:solidFill>
                  <a:srgbClr val="000000"/>
                </a:solidFill>
                <a:latin typeface="Times New Roman" pitchFamily="16" charset="0"/>
                <a:ea typeface="Microsoft YaHei" charset="-122"/>
                <a:cs typeface="Times New Roman" pitchFamily="16" charset="0"/>
              </a:rPr>
              <a:t>29</a:t>
            </a:r>
          </a:p>
          <a:p>
            <a:pPr marL="330579" indent="-329041">
              <a:spcBef>
                <a:spcPts val="2179"/>
              </a:spcBef>
              <a:buFont typeface="Times New Roman" pitchFamily="16" charset="0"/>
              <a:buAutoNum type="alphaUcParenR"/>
              <a:tabLst>
                <a:tab pos="332116" algn="l"/>
                <a:tab pos="1217759" algn="l"/>
                <a:tab pos="2103403" algn="l"/>
                <a:tab pos="2989046" algn="l"/>
                <a:tab pos="3874690" algn="l"/>
                <a:tab pos="4760333" algn="l"/>
                <a:tab pos="5645976" algn="l"/>
                <a:tab pos="6531620" algn="l"/>
                <a:tab pos="7417263" algn="l"/>
                <a:tab pos="8302907" algn="l"/>
                <a:tab pos="9188550" algn="l"/>
                <a:tab pos="10074193" algn="l"/>
              </a:tabLst>
              <a:defRPr/>
            </a:pPr>
            <a:r>
              <a:rPr lang="ru-RU" sz="3500" dirty="0">
                <a:solidFill>
                  <a:srgbClr val="000000"/>
                </a:solidFill>
                <a:latin typeface="Times New Roman" pitchFamily="16" charset="0"/>
                <a:ea typeface="Microsoft YaHei" charset="-122"/>
                <a:cs typeface="Times New Roman" pitchFamily="16" charset="0"/>
              </a:rPr>
              <a:t>50</a:t>
            </a:r>
          </a:p>
          <a:p>
            <a:pPr marL="330579" indent="-329041">
              <a:spcBef>
                <a:spcPts val="2179"/>
              </a:spcBef>
              <a:buFont typeface="Times New Roman" pitchFamily="16" charset="0"/>
              <a:buAutoNum type="alphaUcParenR"/>
              <a:tabLst>
                <a:tab pos="332116" algn="l"/>
                <a:tab pos="1217759" algn="l"/>
                <a:tab pos="2103403" algn="l"/>
                <a:tab pos="2989046" algn="l"/>
                <a:tab pos="3874690" algn="l"/>
                <a:tab pos="4760333" algn="l"/>
                <a:tab pos="5645976" algn="l"/>
                <a:tab pos="6531620" algn="l"/>
                <a:tab pos="7417263" algn="l"/>
                <a:tab pos="8302907" algn="l"/>
                <a:tab pos="9188550" algn="l"/>
                <a:tab pos="10074193" algn="l"/>
              </a:tabLst>
              <a:defRPr/>
            </a:pPr>
            <a:r>
              <a:rPr lang="ru-RU" sz="3500" dirty="0">
                <a:solidFill>
                  <a:srgbClr val="000000"/>
                </a:solidFill>
                <a:latin typeface="Times New Roman" pitchFamily="16" charset="0"/>
                <a:ea typeface="Microsoft YaHei" charset="-122"/>
                <a:cs typeface="Times New Roman" pitchFamily="16" charset="0"/>
              </a:rPr>
              <a:t>65</a:t>
            </a:r>
          </a:p>
        </p:txBody>
      </p:sp>
      <p:sp>
        <p:nvSpPr>
          <p:cNvPr id="2" name="Text Box 2">
            <a:extLst>
              <a:ext uri="{FF2B5EF4-FFF2-40B4-BE49-F238E27FC236}">
                <a16:creationId xmlns:a16="http://schemas.microsoft.com/office/drawing/2014/main" xmlns="" id="{0D95B991-A9A7-409C-BE83-3821F95C8FA2}"/>
              </a:ext>
            </a:extLst>
          </p:cNvPr>
          <p:cNvSpPr txBox="1">
            <a:spLocks noChangeArrowheads="1"/>
          </p:cNvSpPr>
          <p:nvPr/>
        </p:nvSpPr>
        <p:spPr bwMode="auto">
          <a:xfrm>
            <a:off x="2408574" y="2372126"/>
            <a:ext cx="3460701" cy="29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spcBef>
                <a:spcPts val="1622"/>
              </a:spcBef>
              <a:defRPr/>
            </a:pPr>
            <a:r>
              <a:rPr lang="ru-RU" altLang="ru-RU" sz="3500" dirty="0">
                <a:solidFill>
                  <a:srgbClr val="FF0000"/>
                </a:solidFill>
                <a:latin typeface="Times New Roman" panose="02020603050405020304" pitchFamily="18" charset="0"/>
                <a:cs typeface="Times New Roman" panose="02020603050405020304" pitchFamily="18" charset="0"/>
              </a:rPr>
              <a:t>(3 </a:t>
            </a:r>
            <a:r>
              <a:rPr lang="ru-RU" altLang="ru-RU" sz="3500" dirty="0" err="1">
                <a:solidFill>
                  <a:srgbClr val="FF0000"/>
                </a:solidFill>
                <a:latin typeface="Times New Roman" panose="02020603050405020304" pitchFamily="18" charset="0"/>
                <a:cs typeface="Times New Roman" panose="02020603050405020304" pitchFamily="18" charset="0"/>
              </a:rPr>
              <a:t>x</a:t>
            </a:r>
            <a:r>
              <a:rPr lang="ru-RU" altLang="ru-RU" sz="3500" dirty="0">
                <a:solidFill>
                  <a:srgbClr val="FF0000"/>
                </a:solidFill>
                <a:latin typeface="Times New Roman" panose="02020603050405020304" pitchFamily="18" charset="0"/>
                <a:cs typeface="Times New Roman" panose="02020603050405020304" pitchFamily="18" charset="0"/>
              </a:rPr>
              <a:t> 2)+(4 </a:t>
            </a:r>
            <a:r>
              <a:rPr lang="ru-RU" altLang="ru-RU" sz="3500" dirty="0" err="1">
                <a:solidFill>
                  <a:srgbClr val="FF0000"/>
                </a:solidFill>
                <a:latin typeface="Times New Roman" panose="02020603050405020304" pitchFamily="18" charset="0"/>
                <a:cs typeface="Times New Roman" panose="02020603050405020304" pitchFamily="18" charset="0"/>
              </a:rPr>
              <a:t>x</a:t>
            </a:r>
            <a:r>
              <a:rPr lang="ru-RU" altLang="ru-RU" sz="3500" dirty="0">
                <a:solidFill>
                  <a:srgbClr val="FF0000"/>
                </a:solidFill>
                <a:latin typeface="Times New Roman" panose="02020603050405020304" pitchFamily="18" charset="0"/>
                <a:cs typeface="Times New Roman" panose="02020603050405020304" pitchFamily="18" charset="0"/>
              </a:rPr>
              <a:t> 5)</a:t>
            </a:r>
          </a:p>
          <a:p>
            <a:pPr>
              <a:spcBef>
                <a:spcPts val="1622"/>
              </a:spcBef>
              <a:defRPr/>
            </a:pPr>
            <a:r>
              <a:rPr lang="ru-RU" altLang="ru-RU" sz="3500" dirty="0">
                <a:solidFill>
                  <a:srgbClr val="00B050"/>
                </a:solidFill>
                <a:latin typeface="Times New Roman" panose="02020603050405020304" pitchFamily="18" charset="0"/>
                <a:cs typeface="Times New Roman" panose="02020603050405020304" pitchFamily="18" charset="0"/>
              </a:rPr>
              <a:t>3</a:t>
            </a:r>
            <a:r>
              <a:rPr lang="ru-RU" altLang="ru-RU" sz="3500" baseline="40000" dirty="0">
                <a:solidFill>
                  <a:srgbClr val="00B050"/>
                </a:solidFill>
                <a:latin typeface="Times New Roman" panose="02020603050405020304" pitchFamily="18" charset="0"/>
                <a:cs typeface="Times New Roman" panose="02020603050405020304" pitchFamily="18" charset="0"/>
              </a:rPr>
              <a:t>2</a:t>
            </a:r>
            <a:r>
              <a:rPr lang="ru-RU" altLang="ru-RU" sz="3500" dirty="0">
                <a:solidFill>
                  <a:srgbClr val="00B050"/>
                </a:solidFill>
                <a:latin typeface="Times New Roman" panose="02020603050405020304" pitchFamily="18" charset="0"/>
                <a:cs typeface="Times New Roman" panose="02020603050405020304" pitchFamily="18" charset="0"/>
              </a:rPr>
              <a:t> + (4 </a:t>
            </a:r>
            <a:r>
              <a:rPr lang="ru-RU" altLang="ru-RU" sz="3500" dirty="0" err="1">
                <a:solidFill>
                  <a:srgbClr val="00B050"/>
                </a:solidFill>
                <a:latin typeface="Times New Roman" panose="02020603050405020304" pitchFamily="18" charset="0"/>
                <a:cs typeface="Times New Roman" panose="02020603050405020304" pitchFamily="18" charset="0"/>
              </a:rPr>
              <a:t>x</a:t>
            </a:r>
            <a:r>
              <a:rPr lang="ru-RU" altLang="ru-RU" sz="3500" dirty="0">
                <a:solidFill>
                  <a:srgbClr val="00B050"/>
                </a:solidFill>
                <a:latin typeface="Times New Roman" panose="02020603050405020304" pitchFamily="18" charset="0"/>
                <a:cs typeface="Times New Roman" panose="02020603050405020304" pitchFamily="18" charset="0"/>
              </a:rPr>
              <a:t> 5)*</a:t>
            </a:r>
          </a:p>
          <a:p>
            <a:pPr>
              <a:spcBef>
                <a:spcPts val="1622"/>
              </a:spcBef>
              <a:defRPr/>
            </a:pPr>
            <a:r>
              <a:rPr lang="ru-RU" altLang="ru-RU" sz="3500" dirty="0">
                <a:solidFill>
                  <a:srgbClr val="FF0000"/>
                </a:solidFill>
                <a:latin typeface="Times New Roman" panose="02020603050405020304" pitchFamily="18" charset="0"/>
                <a:cs typeface="Times New Roman" panose="02020603050405020304" pitchFamily="18" charset="0"/>
              </a:rPr>
              <a:t>[(3 </a:t>
            </a:r>
            <a:r>
              <a:rPr lang="ru-RU" altLang="ru-RU" sz="3500" dirty="0" err="1">
                <a:solidFill>
                  <a:srgbClr val="FF0000"/>
                </a:solidFill>
                <a:latin typeface="Times New Roman" panose="02020603050405020304" pitchFamily="18" charset="0"/>
                <a:cs typeface="Times New Roman" panose="02020603050405020304" pitchFamily="18" charset="0"/>
              </a:rPr>
              <a:t>x</a:t>
            </a:r>
            <a:r>
              <a:rPr lang="ru-RU" altLang="ru-RU" sz="3500" dirty="0">
                <a:solidFill>
                  <a:srgbClr val="FF0000"/>
                </a:solidFill>
                <a:latin typeface="Times New Roman" panose="02020603050405020304" pitchFamily="18" charset="0"/>
                <a:cs typeface="Times New Roman" panose="02020603050405020304" pitchFamily="18" charset="0"/>
              </a:rPr>
              <a:t> 2)+ 4] </a:t>
            </a:r>
            <a:r>
              <a:rPr lang="ru-RU" altLang="ru-RU" sz="3500" dirty="0" err="1">
                <a:solidFill>
                  <a:srgbClr val="FF0000"/>
                </a:solidFill>
                <a:latin typeface="Times New Roman" panose="02020603050405020304" pitchFamily="18" charset="0"/>
                <a:cs typeface="Times New Roman" panose="02020603050405020304" pitchFamily="18" charset="0"/>
              </a:rPr>
              <a:t>x</a:t>
            </a:r>
            <a:r>
              <a:rPr lang="ru-RU" altLang="ru-RU" sz="3500" dirty="0">
                <a:solidFill>
                  <a:srgbClr val="FF0000"/>
                </a:solidFill>
                <a:latin typeface="Times New Roman" panose="02020603050405020304" pitchFamily="18" charset="0"/>
                <a:cs typeface="Times New Roman" panose="02020603050405020304" pitchFamily="18" charset="0"/>
              </a:rPr>
              <a:t> 5</a:t>
            </a:r>
          </a:p>
          <a:p>
            <a:pPr>
              <a:spcBef>
                <a:spcPts val="1622"/>
              </a:spcBef>
              <a:defRPr/>
            </a:pPr>
            <a:r>
              <a:rPr lang="ru-RU" altLang="ru-RU" sz="3500" dirty="0">
                <a:solidFill>
                  <a:srgbClr val="FF0000"/>
                </a:solidFill>
                <a:latin typeface="Times New Roman" panose="02020603050405020304" pitchFamily="18" charset="0"/>
                <a:cs typeface="Times New Roman" panose="02020603050405020304" pitchFamily="18" charset="0"/>
              </a:rPr>
              <a:t>(3</a:t>
            </a:r>
            <a:r>
              <a:rPr lang="ru-RU" altLang="ru-RU" sz="3500" baseline="40000" dirty="0">
                <a:solidFill>
                  <a:srgbClr val="FF0000"/>
                </a:solidFill>
                <a:latin typeface="Times New Roman" panose="02020603050405020304" pitchFamily="18" charset="0"/>
                <a:cs typeface="Times New Roman" panose="02020603050405020304" pitchFamily="18" charset="0"/>
              </a:rPr>
              <a:t>2 </a:t>
            </a:r>
            <a:r>
              <a:rPr lang="ru-RU" altLang="ru-RU" sz="3500" dirty="0">
                <a:solidFill>
                  <a:srgbClr val="FF0000"/>
                </a:solidFill>
                <a:latin typeface="Times New Roman" panose="02020603050405020304" pitchFamily="18" charset="0"/>
                <a:cs typeface="Times New Roman" panose="02020603050405020304" pitchFamily="18" charset="0"/>
              </a:rPr>
              <a:t>+ 4) </a:t>
            </a:r>
            <a:r>
              <a:rPr lang="ru-RU" altLang="ru-RU" sz="3500" dirty="0" err="1">
                <a:solidFill>
                  <a:srgbClr val="FF0000"/>
                </a:solidFill>
                <a:latin typeface="Times New Roman" panose="02020603050405020304" pitchFamily="18" charset="0"/>
                <a:cs typeface="Times New Roman" panose="02020603050405020304" pitchFamily="18" charset="0"/>
              </a:rPr>
              <a:t>x</a:t>
            </a:r>
            <a:r>
              <a:rPr lang="ru-RU" altLang="ru-RU" sz="3500" dirty="0">
                <a:solidFill>
                  <a:srgbClr val="FF0000"/>
                </a:solidFill>
                <a:latin typeface="Times New Roman" panose="02020603050405020304" pitchFamily="18" charset="0"/>
                <a:cs typeface="Times New Roman" panose="02020603050405020304" pitchFamily="18" charset="0"/>
              </a:rPr>
              <a:t> 5</a:t>
            </a:r>
          </a:p>
        </p:txBody>
      </p:sp>
      <p:pic>
        <p:nvPicPr>
          <p:cNvPr id="3" name="Picture 6"/>
          <p:cNvPicPr>
            <a:picLocks noChangeAspect="1" noChangeArrowheads="1"/>
          </p:cNvPicPr>
          <p:nvPr/>
        </p:nvPicPr>
        <p:blipFill>
          <a:blip r:embed="rId3" cstate="print"/>
          <a:srcRect/>
          <a:stretch>
            <a:fillRect/>
          </a:stretch>
        </p:blipFill>
        <p:spPr bwMode="auto">
          <a:xfrm>
            <a:off x="5644284" y="2605765"/>
            <a:ext cx="2758416" cy="2728083"/>
          </a:xfrm>
          <a:prstGeom prst="rect">
            <a:avLst/>
          </a:prstGeom>
          <a:noFill/>
          <a:ln w="9525">
            <a:noFill/>
            <a:round/>
            <a:headEnd/>
            <a:tailEnd/>
          </a:ln>
        </p:spPr>
      </p:pic>
      <p:sp>
        <p:nvSpPr>
          <p:cNvPr id="29704" name="Нижний колонтитул 3">
            <a:extLst>
              <a:ext uri="{FF2B5EF4-FFF2-40B4-BE49-F238E27FC236}">
                <a16:creationId xmlns:a16="http://schemas.microsoft.com/office/drawing/2014/main" xmlns="" id="{19B27337-C2B4-4F62-8E87-DBD997C8EC2B}"/>
              </a:ext>
            </a:extLst>
          </p:cNvPr>
          <p:cNvSpPr txBox="1">
            <a:spLocks/>
          </p:cNvSpPr>
          <p:nvPr/>
        </p:nvSpPr>
        <p:spPr bwMode="auto">
          <a:xfrm>
            <a:off x="6252930" y="6497921"/>
            <a:ext cx="2201791" cy="2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612" tIns="51806" rIns="103612" bIns="51806"/>
          <a:lstStyle>
            <a:lvl1pPr>
              <a:spcBef>
                <a:spcPts val="800"/>
              </a:spcBef>
              <a:defRPr sz="3200">
                <a:solidFill>
                  <a:srgbClr val="000000"/>
                </a:solidFill>
                <a:latin typeface="Arial" panose="020B0604020202020204" pitchFamily="34" charset="0"/>
                <a:ea typeface="Microsoft YaHei" panose="020B0503020204020204" pitchFamily="34" charset="-122"/>
              </a:defRPr>
            </a:lvl1pPr>
            <a:lvl2pPr marL="533400" indent="-76200">
              <a:spcBef>
                <a:spcPts val="700"/>
              </a:spcBef>
              <a:defRPr sz="2800">
                <a:solidFill>
                  <a:srgbClr val="000000"/>
                </a:solidFill>
                <a:latin typeface="Arial" panose="020B0604020202020204" pitchFamily="34" charset="0"/>
                <a:ea typeface="Microsoft YaHei" panose="020B0503020204020204" pitchFamily="34" charset="-122"/>
              </a:defRPr>
            </a:lvl2pPr>
            <a:lvl3pPr marL="1068388" indent="-153988">
              <a:spcBef>
                <a:spcPts val="600"/>
              </a:spcBef>
              <a:defRPr sz="2400">
                <a:solidFill>
                  <a:srgbClr val="000000"/>
                </a:solidFill>
                <a:latin typeface="Arial" panose="020B0604020202020204" pitchFamily="34" charset="0"/>
                <a:ea typeface="Microsoft YaHei" panose="020B0503020204020204" pitchFamily="34" charset="-122"/>
              </a:defRPr>
            </a:lvl3pPr>
            <a:lvl4pPr marL="1603375" indent="-231775">
              <a:spcBef>
                <a:spcPts val="500"/>
              </a:spcBef>
              <a:defRPr sz="2000">
                <a:solidFill>
                  <a:srgbClr val="000000"/>
                </a:solidFill>
                <a:latin typeface="Arial" panose="020B0604020202020204" pitchFamily="34" charset="0"/>
                <a:ea typeface="Microsoft YaHei" panose="020B0503020204020204" pitchFamily="34" charset="-122"/>
              </a:defRPr>
            </a:lvl4pPr>
            <a:lvl5pPr marL="2138363" indent="-309563">
              <a:spcBef>
                <a:spcPts val="500"/>
              </a:spcBef>
              <a:defRPr sz="2000">
                <a:solidFill>
                  <a:srgbClr val="000000"/>
                </a:solidFill>
                <a:latin typeface="Arial" panose="020B0604020202020204" pitchFamily="34" charset="0"/>
                <a:ea typeface="Microsoft YaHei" panose="020B0503020204020204" pitchFamily="34" charset="-122"/>
              </a:defRPr>
            </a:lvl5pPr>
            <a:lvl6pPr marL="2595563" indent="-309563"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6pPr>
            <a:lvl7pPr marL="3052763" indent="-309563"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7pPr>
            <a:lvl8pPr marL="3509963" indent="-309563"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8pPr>
            <a:lvl9pPr marL="3967163" indent="-309563"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9pPr>
          </a:lstStyle>
          <a:p>
            <a:pPr algn="ctr" eaLnBrk="1" hangingPunct="1">
              <a:spcBef>
                <a:spcPct val="0"/>
              </a:spcBef>
              <a:defRPr/>
            </a:pPr>
            <a:r>
              <a:rPr lang="ru-RU" altLang="ru-RU" sz="1400" dirty="0">
                <a:solidFill>
                  <a:schemeClr val="bg1"/>
                </a:solidFill>
                <a:latin typeface="Times New Roman" panose="02020603050405020304" pitchFamily="18" charset="0"/>
                <a:cs typeface="Times New Roman" panose="02020603050405020304" pitchFamily="18" charset="0"/>
              </a:rPr>
              <a:t>(</a:t>
            </a:r>
            <a:r>
              <a:rPr lang="en-US" altLang="ru-RU" sz="1400" dirty="0">
                <a:solidFill>
                  <a:schemeClr val="bg1"/>
                </a:solidFill>
                <a:latin typeface="Times New Roman" panose="02020603050405020304" pitchFamily="18" charset="0"/>
                <a:cs typeface="Times New Roman" panose="02020603050405020304" pitchFamily="18" charset="0"/>
              </a:rPr>
              <a:t>Robert Good, 2017</a:t>
            </a:r>
            <a:r>
              <a:rPr lang="ru-RU" altLang="ru-RU" sz="1400" dirty="0">
                <a:solidFill>
                  <a:schemeClr val="bg1"/>
                </a:solidFill>
                <a:latin typeface="Times New Roman" panose="02020603050405020304" pitchFamily="18" charset="0"/>
                <a:cs typeface="Times New Roman" panose="02020603050405020304" pitchFamily="18" charset="0"/>
              </a:rPr>
              <a:t>)</a:t>
            </a:r>
            <a:endParaRPr lang="en-US" altLang="ru-RU" sz="1400" dirty="0">
              <a:solidFill>
                <a:schemeClr val="bg1"/>
              </a:solidFill>
              <a:latin typeface="Times New Roman" panose="02020603050405020304" pitchFamily="18" charset="0"/>
              <a:cs typeface="Times New Roman" panose="02020603050405020304" pitchFamily="18" charset="0"/>
            </a:endParaRPr>
          </a:p>
        </p:txBody>
      </p:sp>
      <p:sp>
        <p:nvSpPr>
          <p:cNvPr id="88072" name="Text Box 1"/>
          <p:cNvSpPr txBox="1">
            <a:spLocks noChangeArrowheads="1"/>
          </p:cNvSpPr>
          <p:nvPr/>
        </p:nvSpPr>
        <p:spPr bwMode="auto">
          <a:xfrm>
            <a:off x="513708" y="503012"/>
            <a:ext cx="8630292" cy="810866"/>
          </a:xfrm>
          <a:prstGeom prst="rect">
            <a:avLst/>
          </a:prstGeom>
          <a:noFill/>
          <a:ln w="9525">
            <a:noFill/>
            <a:round/>
            <a:headEnd/>
            <a:tailEnd/>
          </a:ln>
        </p:spPr>
        <p:txBody>
          <a:bodyPr lIns="76672" tIns="38336" rIns="76672" bIns="38336" anchor="ctr"/>
          <a:lstStyle/>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400" b="1" dirty="0" err="1">
                <a:solidFill>
                  <a:srgbClr val="0000FF"/>
                </a:solidFill>
                <a:latin typeface="Times New Roman" pitchFamily="18" charset="0"/>
                <a:ea typeface="Microsoft YaHei" pitchFamily="34" charset="-122"/>
                <a:cs typeface="Times New Roman" pitchFamily="18" charset="0"/>
              </a:rPr>
              <a:t>Көп таңдауы </a:t>
            </a:r>
            <a:r>
              <a:rPr lang="ru-RU" altLang="ru-RU" sz="3400" b="1" dirty="0">
                <a:solidFill>
                  <a:srgbClr val="0000FF"/>
                </a:solidFill>
                <a:latin typeface="Times New Roman" pitchFamily="18" charset="0"/>
                <a:ea typeface="Microsoft YaHei" pitchFamily="34" charset="-122"/>
                <a:cs typeface="Times New Roman" pitchFamily="18" charset="0"/>
              </a:rPr>
              <a:t>бар </a:t>
            </a:r>
            <a:r>
              <a:rPr lang="ru-RU" altLang="ru-RU" sz="3400" b="1" dirty="0" err="1">
                <a:solidFill>
                  <a:srgbClr val="0000FF"/>
                </a:solidFill>
                <a:latin typeface="Times New Roman" pitchFamily="18" charset="0"/>
                <a:ea typeface="Microsoft YaHei" pitchFamily="34" charset="-122"/>
                <a:cs typeface="Times New Roman" pitchFamily="18" charset="0"/>
              </a:rPr>
              <a:t>тапсырманың мысалы</a:t>
            </a:r>
            <a:endParaRPr lang="ru-RU" altLang="ru-RU" sz="3400" b="1" dirty="0">
              <a:solidFill>
                <a:srgbClr val="0000FF"/>
              </a:solidFill>
              <a:latin typeface="Times New Roman" pitchFamily="18" charset="0"/>
              <a:ea typeface="Microsoft YaHei" pitchFamily="34" charset="-122"/>
              <a:cs typeface="Times New Roman" pitchFamily="18"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additive="repl">
                                        <p:cTn id="6" dur="1" fill="hold">
                                          <p:stCondLst>
                                            <p:cond delay="0"/>
                                          </p:stCondLst>
                                        </p:cTn>
                                        <p:tgtEl>
                                          <p:spTgt spid="2"/>
                                        </p:tgtEl>
                                        <p:attrNameLst>
                                          <p:attrName>style.visibility</p:attrName>
                                        </p:attrNameLst>
                                      </p:cBhvr>
                                      <p:to>
                                        <p:strVal val="visible"/>
                                      </p:to>
                                    </p:set>
                                    <p:animEffect transition="in" filter="wipe(up)">
                                      <p:cBhvr additive="repl">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fill="hold" nodeType="clickEffect">
                                  <p:stCondLst>
                                    <p:cond delay="0"/>
                                  </p:stCondLst>
                                  <p:childTnLst>
                                    <p:set>
                                      <p:cBhvr additive="repl">
                                        <p:cTn id="1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913147" algn="l"/>
                <a:tab pos="1827626" algn="l"/>
                <a:tab pos="2742105" algn="l"/>
                <a:tab pos="3656584" algn="l"/>
                <a:tab pos="4571062" algn="l"/>
                <a:tab pos="5485541" algn="l"/>
                <a:tab pos="6400019" algn="l"/>
                <a:tab pos="7314498" algn="l"/>
                <a:tab pos="8227645" algn="l"/>
                <a:tab pos="9142124" algn="l"/>
                <a:tab pos="10056603" algn="l"/>
              </a:tabLst>
            </a:pPr>
            <a:fld id="{B04CB707-99C5-4AB7-92C5-67C5C5989349}" type="slidenum">
              <a:rPr lang="ru-RU" altLang="ru-RU">
                <a:solidFill>
                  <a:prstClr val="black">
                    <a:tint val="75000"/>
                  </a:prstClr>
                </a:solidFill>
                <a:ea typeface="Microsoft YaHei" pitchFamily="34" charset="-122"/>
                <a:cs typeface="Segoe UI" pitchFamily="34" charset="0"/>
              </a:rPr>
              <a:pPr algn="ctr">
                <a:tabLst>
                  <a:tab pos="0" algn="l"/>
                  <a:tab pos="913147" algn="l"/>
                  <a:tab pos="1827626" algn="l"/>
                  <a:tab pos="2742105" algn="l"/>
                  <a:tab pos="3656584" algn="l"/>
                  <a:tab pos="4571062" algn="l"/>
                  <a:tab pos="5485541" algn="l"/>
                  <a:tab pos="6400019" algn="l"/>
                  <a:tab pos="7314498" algn="l"/>
                  <a:tab pos="8227645" algn="l"/>
                  <a:tab pos="9142124" algn="l"/>
                  <a:tab pos="10056603" algn="l"/>
                </a:tabLst>
              </a:pPr>
              <a:t>22</a:t>
            </a:fld>
            <a:endParaRPr lang="ru-RU" altLang="ru-RU" dirty="0">
              <a:solidFill>
                <a:prstClr val="black">
                  <a:tint val="75000"/>
                </a:prstClr>
              </a:solidFill>
              <a:ea typeface="Microsoft YaHei" pitchFamily="34" charset="-122"/>
              <a:cs typeface="Segoe UI" pitchFamily="34" charset="0"/>
            </a:endParaRPr>
          </a:p>
        </p:txBody>
      </p:sp>
      <p:sp>
        <p:nvSpPr>
          <p:cNvPr id="63491" name="Text Box 1"/>
          <p:cNvSpPr txBox="1">
            <a:spLocks noChangeArrowheads="1"/>
          </p:cNvSpPr>
          <p:nvPr/>
        </p:nvSpPr>
        <p:spPr bwMode="auto">
          <a:xfrm>
            <a:off x="0" y="152554"/>
            <a:ext cx="9144000" cy="913941"/>
          </a:xfrm>
          <a:prstGeom prst="rect">
            <a:avLst/>
          </a:prstGeom>
          <a:noFill/>
          <a:ln w="9525">
            <a:noFill/>
            <a:round/>
            <a:headEnd/>
            <a:tailEnd/>
          </a:ln>
        </p:spPr>
        <p:txBody>
          <a:bodyPr lIns="89992" tIns="46796" rIns="89992" bIns="46796" anchor="ctr"/>
          <a:lstStyle/>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200" b="1" dirty="0" err="1">
                <a:solidFill>
                  <a:srgbClr val="0000FF"/>
                </a:solidFill>
                <a:latin typeface="Times New Roman" pitchFamily="18" charset="0"/>
                <a:ea typeface="Microsoft YaHei" pitchFamily="34" charset="-122"/>
                <a:cs typeface="Times New Roman" pitchFamily="18" charset="0"/>
              </a:rPr>
              <a:t>Бірнеше</a:t>
            </a:r>
            <a:r>
              <a:rPr lang="ru-RU" altLang="ru-RU" sz="3200" b="1" dirty="0">
                <a:solidFill>
                  <a:srgbClr val="0000FF"/>
                </a:solidFill>
                <a:latin typeface="Times New Roman" pitchFamily="18" charset="0"/>
                <a:ea typeface="Microsoft YaHei" pitchFamily="34" charset="-122"/>
                <a:cs typeface="Times New Roman" pitchFamily="18" charset="0"/>
              </a:rPr>
              <a:t> </a:t>
            </a:r>
            <a:r>
              <a:rPr lang="ru-RU" altLang="ru-RU" sz="3200" b="1" dirty="0" err="1">
                <a:solidFill>
                  <a:srgbClr val="0000FF"/>
                </a:solidFill>
                <a:latin typeface="Times New Roman" pitchFamily="18" charset="0"/>
                <a:ea typeface="Microsoft YaHei" pitchFamily="34" charset="-122"/>
                <a:cs typeface="Times New Roman" pitchFamily="18" charset="0"/>
              </a:rPr>
              <a:t>дұрыс жауапты</a:t>
            </a:r>
            <a:r>
              <a:rPr lang="ru-RU" altLang="ru-RU" sz="3200" b="1" dirty="0">
                <a:solidFill>
                  <a:srgbClr val="0000FF"/>
                </a:solidFill>
                <a:latin typeface="Times New Roman" pitchFamily="18" charset="0"/>
                <a:ea typeface="Microsoft YaHei" pitchFamily="34" charset="-122"/>
                <a:cs typeface="Times New Roman" pitchFamily="18" charset="0"/>
              </a:rPr>
              <a:t> </a:t>
            </a:r>
            <a:r>
              <a:rPr lang="ru-RU" altLang="ru-RU" sz="3200" b="1" dirty="0" err="1">
                <a:solidFill>
                  <a:srgbClr val="0000FF"/>
                </a:solidFill>
                <a:latin typeface="Times New Roman" pitchFamily="18" charset="0"/>
                <a:ea typeface="Microsoft YaHei" pitchFamily="34" charset="-122"/>
                <a:cs typeface="Times New Roman" pitchFamily="18" charset="0"/>
              </a:rPr>
              <a:t>таңдау тапсырмасы</a:t>
            </a:r>
            <a:endParaRPr lang="ru-RU" altLang="ru-RU" sz="3200" b="1" dirty="0">
              <a:solidFill>
                <a:srgbClr val="0000FF"/>
              </a:solidFill>
              <a:latin typeface="Times New Roman" pitchFamily="18" charset="0"/>
              <a:ea typeface="Microsoft YaHei" pitchFamily="34" charset="-122"/>
              <a:cs typeface="Times New Roman" pitchFamily="18" charset="0"/>
            </a:endParaRPr>
          </a:p>
        </p:txBody>
      </p:sp>
      <p:sp>
        <p:nvSpPr>
          <p:cNvPr id="63493" name="Text Box 3"/>
          <p:cNvSpPr txBox="1">
            <a:spLocks noChangeArrowheads="1"/>
          </p:cNvSpPr>
          <p:nvPr/>
        </p:nvSpPr>
        <p:spPr bwMode="auto">
          <a:xfrm>
            <a:off x="7228325" y="6477306"/>
            <a:ext cx="1903970" cy="228142"/>
          </a:xfrm>
          <a:prstGeom prst="rect">
            <a:avLst/>
          </a:prstGeom>
          <a:noFill/>
          <a:ln w="9525">
            <a:noFill/>
            <a:round/>
            <a:headEnd/>
            <a:tailEnd/>
          </a:ln>
        </p:spPr>
        <p:txBody>
          <a:bodyPr lIns="89992" tIns="46796" rIns="89992" bIns="46796"/>
          <a:lstStyle/>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1200" dirty="0" err="1">
                <a:solidFill>
                  <a:srgbClr val="FFFFFF"/>
                </a:solidFill>
                <a:latin typeface="Verdana" pitchFamily="34" charset="0"/>
                <a:ea typeface="Microsoft YaHei" pitchFamily="34" charset="-122"/>
              </a:rPr>
              <a:t>Robert</a:t>
            </a:r>
            <a:r>
              <a:rPr lang="ru-RU" altLang="ru-RU" sz="1200" dirty="0">
                <a:solidFill>
                  <a:srgbClr val="FFFFFF"/>
                </a:solidFill>
                <a:latin typeface="Verdana" pitchFamily="34" charset="0"/>
                <a:ea typeface="Microsoft YaHei" pitchFamily="34" charset="-122"/>
              </a:rPr>
              <a:t> </a:t>
            </a:r>
            <a:r>
              <a:rPr lang="ru-RU" altLang="ru-RU" sz="1200" dirty="0" err="1">
                <a:solidFill>
                  <a:srgbClr val="FFFFFF"/>
                </a:solidFill>
                <a:latin typeface="Verdana" pitchFamily="34" charset="0"/>
                <a:ea typeface="Microsoft YaHei" pitchFamily="34" charset="-122"/>
              </a:rPr>
              <a:t>Good</a:t>
            </a:r>
            <a:r>
              <a:rPr lang="ru-RU" altLang="ru-RU" sz="1200" dirty="0">
                <a:solidFill>
                  <a:srgbClr val="FFFFFF"/>
                </a:solidFill>
                <a:latin typeface="Verdana" pitchFamily="34" charset="0"/>
                <a:ea typeface="Microsoft YaHei" pitchFamily="34" charset="-122"/>
              </a:rPr>
              <a:t>, 2017</a:t>
            </a:r>
          </a:p>
        </p:txBody>
      </p:sp>
      <p:sp>
        <p:nvSpPr>
          <p:cNvPr id="63494" name="Text Box 4"/>
          <p:cNvSpPr txBox="1">
            <a:spLocks noChangeArrowheads="1"/>
          </p:cNvSpPr>
          <p:nvPr/>
        </p:nvSpPr>
        <p:spPr bwMode="auto">
          <a:xfrm>
            <a:off x="228893" y="1219048"/>
            <a:ext cx="8457322" cy="611585"/>
          </a:xfrm>
          <a:prstGeom prst="rect">
            <a:avLst/>
          </a:prstGeom>
          <a:noFill/>
          <a:ln w="9525">
            <a:noFill/>
            <a:round/>
            <a:headEnd/>
            <a:tailEnd/>
          </a:ln>
        </p:spPr>
        <p:txBody>
          <a:bodyPr lIns="101511" tIns="50755" rIns="101511" bIns="50755">
            <a:spAutoFit/>
          </a:bodyPr>
          <a:lstStyle/>
          <a:p>
            <a:pPr algn="just">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kk-KZ" altLang="en-US" sz="3200" dirty="0" smtClean="0">
                <a:solidFill>
                  <a:prstClr val="black"/>
                </a:solidFill>
                <a:latin typeface="Times New Roman" pitchFamily="18" charset="0"/>
                <a:ea typeface="Microsoft YaHei" pitchFamily="34" charset="-122"/>
                <a:cs typeface="Times New Roman" pitchFamily="18" charset="0"/>
              </a:rPr>
              <a:t>Дауыссыз дыбыстарды белгіле.</a:t>
            </a:r>
            <a:endParaRPr lang="ru-RU" altLang="ru-RU" sz="3200" dirty="0">
              <a:solidFill>
                <a:prstClr val="black"/>
              </a:solidFill>
              <a:latin typeface="Times New Roman" pitchFamily="18" charset="0"/>
              <a:ea typeface="Microsoft YaHei" pitchFamily="34" charset="-122"/>
              <a:cs typeface="Times New Roman" pitchFamily="18" charset="0"/>
            </a:endParaRPr>
          </a:p>
        </p:txBody>
      </p:sp>
      <p:pic>
        <p:nvPicPr>
          <p:cNvPr id="63495" name="Picture 5"/>
          <p:cNvPicPr>
            <a:picLocks noChangeAspect="1" noChangeArrowheads="1"/>
          </p:cNvPicPr>
          <p:nvPr/>
        </p:nvPicPr>
        <p:blipFill>
          <a:blip r:embed="rId3" cstate="print"/>
          <a:srcRect/>
          <a:stretch>
            <a:fillRect/>
          </a:stretch>
        </p:blipFill>
        <p:spPr bwMode="auto">
          <a:xfrm>
            <a:off x="7360978" y="2060150"/>
            <a:ext cx="1785623" cy="2289665"/>
          </a:xfrm>
          <a:prstGeom prst="rect">
            <a:avLst/>
          </a:prstGeom>
          <a:noFill/>
          <a:ln w="9525">
            <a:noFill/>
            <a:round/>
            <a:headEnd/>
            <a:tailEnd/>
          </a:ln>
        </p:spPr>
      </p:pic>
      <p:sp>
        <p:nvSpPr>
          <p:cNvPr id="63496" name="Rectangle 1"/>
          <p:cNvSpPr>
            <a:spLocks noChangeArrowheads="1"/>
          </p:cNvSpPr>
          <p:nvPr/>
        </p:nvSpPr>
        <p:spPr bwMode="auto">
          <a:xfrm>
            <a:off x="539719" y="2060149"/>
            <a:ext cx="4572650" cy="2246761"/>
          </a:xfrm>
          <a:prstGeom prst="rect">
            <a:avLst/>
          </a:prstGeom>
          <a:noFill/>
          <a:ln w="9525">
            <a:noFill/>
            <a:miter lim="800000"/>
            <a:headEnd/>
            <a:tailEnd/>
          </a:ln>
        </p:spPr>
        <p:txBody>
          <a:bodyPr lIns="91432" tIns="45716" rIns="91432" bIns="45716">
            <a:spAutoFit/>
          </a:bodyPr>
          <a:lstStyle/>
          <a:p>
            <a:pPr marL="431282" indent="-431282">
              <a:buFont typeface="Arial" charset="0"/>
              <a:buAutoNum type="alphaUcPeriod"/>
            </a:pPr>
            <a:r>
              <a:rPr lang="kk-KZ" altLang="en-US" sz="2800" dirty="0" smtClean="0">
                <a:solidFill>
                  <a:prstClr val="black"/>
                </a:solidFill>
                <a:latin typeface="Times New Roman" pitchFamily="18" charset="0"/>
                <a:ea typeface="Microsoft YaHei" pitchFamily="34" charset="-122"/>
                <a:cs typeface="Times New Roman" pitchFamily="18" charset="0"/>
              </a:rPr>
              <a:t>а</a:t>
            </a:r>
            <a:endParaRPr lang="ru-RU" altLang="en-US" sz="2800" dirty="0">
              <a:solidFill>
                <a:prstClr val="black"/>
              </a:solidFill>
              <a:latin typeface="Times New Roman" pitchFamily="18" charset="0"/>
              <a:ea typeface="Microsoft YaHei" pitchFamily="34" charset="-122"/>
              <a:cs typeface="Times New Roman" pitchFamily="18" charset="0"/>
            </a:endParaRPr>
          </a:p>
          <a:p>
            <a:pPr marL="431282" indent="-431282">
              <a:buFont typeface="Arial" charset="0"/>
              <a:buAutoNum type="alphaUcPeriod"/>
            </a:pPr>
            <a:r>
              <a:rPr lang="kk-KZ" altLang="en-US" sz="2800" dirty="0" smtClean="0">
                <a:solidFill>
                  <a:prstClr val="black"/>
                </a:solidFill>
                <a:latin typeface="Times New Roman" pitchFamily="18" charset="0"/>
                <a:ea typeface="Microsoft YaHei" pitchFamily="34" charset="-122"/>
                <a:cs typeface="Times New Roman" pitchFamily="18" charset="0"/>
              </a:rPr>
              <a:t>б</a:t>
            </a:r>
            <a:endParaRPr lang="ru-RU" altLang="en-US" sz="2800" dirty="0">
              <a:solidFill>
                <a:prstClr val="black"/>
              </a:solidFill>
              <a:latin typeface="Times New Roman" pitchFamily="18" charset="0"/>
              <a:ea typeface="Microsoft YaHei" pitchFamily="34" charset="-122"/>
              <a:cs typeface="Times New Roman" pitchFamily="18" charset="0"/>
            </a:endParaRPr>
          </a:p>
          <a:p>
            <a:pPr marL="431282" indent="-431282">
              <a:buFont typeface="Arial" charset="0"/>
              <a:buAutoNum type="alphaUcPeriod"/>
            </a:pPr>
            <a:r>
              <a:rPr lang="kk-KZ" altLang="en-US" sz="2800" dirty="0" smtClean="0">
                <a:solidFill>
                  <a:prstClr val="black"/>
                </a:solidFill>
                <a:latin typeface="Times New Roman" pitchFamily="18" charset="0"/>
                <a:ea typeface="Microsoft YaHei" pitchFamily="34" charset="-122"/>
                <a:cs typeface="Times New Roman" pitchFamily="18" charset="0"/>
              </a:rPr>
              <a:t>т</a:t>
            </a:r>
            <a:endParaRPr lang="ru-RU" altLang="en-US" sz="2800" dirty="0">
              <a:solidFill>
                <a:prstClr val="black"/>
              </a:solidFill>
              <a:latin typeface="Times New Roman" pitchFamily="18" charset="0"/>
              <a:ea typeface="Microsoft YaHei" pitchFamily="34" charset="-122"/>
              <a:cs typeface="Times New Roman" pitchFamily="18" charset="0"/>
            </a:endParaRPr>
          </a:p>
          <a:p>
            <a:pPr marL="431282" indent="-431282">
              <a:buFont typeface="Arial" charset="0"/>
              <a:buAutoNum type="alphaUcPeriod"/>
            </a:pPr>
            <a:r>
              <a:rPr lang="kk-KZ" altLang="en-US" sz="2800" dirty="0" smtClean="0">
                <a:solidFill>
                  <a:prstClr val="black"/>
                </a:solidFill>
                <a:latin typeface="Times New Roman" pitchFamily="18" charset="0"/>
                <a:ea typeface="Microsoft YaHei" pitchFamily="34" charset="-122"/>
                <a:cs typeface="Times New Roman" pitchFamily="18" charset="0"/>
              </a:rPr>
              <a:t>ы</a:t>
            </a:r>
            <a:endParaRPr lang="ru-RU" altLang="en-US" sz="2800" dirty="0">
              <a:solidFill>
                <a:prstClr val="black"/>
              </a:solidFill>
              <a:latin typeface="Times New Roman" pitchFamily="18" charset="0"/>
              <a:ea typeface="Microsoft YaHei" pitchFamily="34" charset="-122"/>
              <a:cs typeface="Times New Roman" pitchFamily="18" charset="0"/>
            </a:endParaRPr>
          </a:p>
          <a:p>
            <a:pPr marL="431282" indent="-431282">
              <a:buFont typeface="Arial" charset="0"/>
              <a:buAutoNum type="alphaUcPeriod"/>
            </a:pPr>
            <a:r>
              <a:rPr lang="kk-KZ" altLang="en-US" sz="2800" dirty="0" smtClean="0">
                <a:solidFill>
                  <a:prstClr val="black"/>
                </a:solidFill>
                <a:latin typeface="Times New Roman" pitchFamily="18" charset="0"/>
                <a:ea typeface="Microsoft YaHei" pitchFamily="34" charset="-122"/>
                <a:cs typeface="Times New Roman" pitchFamily="18" charset="0"/>
              </a:rPr>
              <a:t>ұ</a:t>
            </a:r>
            <a:endParaRPr lang="ru-RU" altLang="en-US" sz="2800" dirty="0">
              <a:solidFill>
                <a:prstClr val="black"/>
              </a:solidFill>
              <a:latin typeface="Times New Roman" pitchFamily="18" charset="0"/>
              <a:ea typeface="Microsoft YaHei" pitchFamily="34" charset="-122"/>
              <a:cs typeface="Times New Roman" pitchFamily="18" charset="0"/>
            </a:endParaRPr>
          </a:p>
        </p:txBody>
      </p:sp>
    </p:spTree>
    <p:extLst>
      <p:ext uri="{BB962C8B-B14F-4D97-AF65-F5344CB8AC3E}">
        <p14:creationId xmlns:p14="http://schemas.microsoft.com/office/powerpoint/2010/main" val="281879403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BB9BEADD-33BD-4DC5-91C7-C5DD410670E4}"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23</a:t>
            </a:fld>
            <a:endParaRPr lang="ru-RU" altLang="ru-RU" dirty="0">
              <a:ea typeface="Microsoft YaHei" pitchFamily="34" charset="-122"/>
            </a:endParaRPr>
          </a:p>
        </p:txBody>
      </p:sp>
      <p:sp>
        <p:nvSpPr>
          <p:cNvPr id="92163" name="Text Box 1"/>
          <p:cNvSpPr txBox="1">
            <a:spLocks noChangeArrowheads="1"/>
          </p:cNvSpPr>
          <p:nvPr/>
        </p:nvSpPr>
        <p:spPr bwMode="auto">
          <a:xfrm>
            <a:off x="414869" y="152553"/>
            <a:ext cx="8381891" cy="306480"/>
          </a:xfrm>
          <a:prstGeom prst="rect">
            <a:avLst/>
          </a:prstGeom>
          <a:noFill/>
          <a:ln w="9525">
            <a:noFill/>
            <a:round/>
            <a:headEnd/>
            <a:tailEnd/>
          </a:ln>
        </p:spPr>
        <p:txBody>
          <a:bodyPr lIns="76672" tIns="38336" rIns="76672" bIns="38336" anchor="ctr"/>
          <a:lstStyle/>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000" b="1" dirty="0" smtClean="0">
                <a:solidFill>
                  <a:srgbClr val="0000FF"/>
                </a:solidFill>
                <a:latin typeface="Times New Roman" pitchFamily="18" charset="0"/>
                <a:ea typeface="Microsoft YaHei" pitchFamily="34" charset="-122"/>
                <a:cs typeface="Times New Roman" pitchFamily="18" charset="0"/>
              </a:rPr>
              <a:t> </a:t>
            </a:r>
            <a:endParaRPr lang="ru-RU" altLang="ru-RU" sz="3000" b="1" dirty="0">
              <a:solidFill>
                <a:srgbClr val="0000FF"/>
              </a:solidFill>
              <a:latin typeface="Times New Roman" pitchFamily="18" charset="0"/>
              <a:ea typeface="Microsoft YaHei" pitchFamily="34" charset="-122"/>
              <a:cs typeface="Times New Roman" pitchFamily="18" charset="0"/>
            </a:endParaRPr>
          </a:p>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000" b="1" dirty="0" err="1">
                <a:solidFill>
                  <a:srgbClr val="0000FF"/>
                </a:solidFill>
                <a:latin typeface="Times New Roman" pitchFamily="18" charset="0"/>
                <a:ea typeface="Microsoft YaHei" pitchFamily="34" charset="-122"/>
                <a:cs typeface="Times New Roman" pitchFamily="18" charset="0"/>
              </a:rPr>
              <a:t>Тапсырмаға сараптама</a:t>
            </a:r>
            <a:r>
              <a:rPr lang="ru-RU" altLang="ru-RU" sz="3000" b="1" dirty="0">
                <a:solidFill>
                  <a:srgbClr val="0000FF"/>
                </a:solidFill>
                <a:latin typeface="Times New Roman" pitchFamily="18" charset="0"/>
                <a:ea typeface="Microsoft YaHei" pitchFamily="34" charset="-122"/>
                <a:cs typeface="Times New Roman" pitchFamily="18" charset="0"/>
              </a:rPr>
              <a:t> </a:t>
            </a:r>
            <a:r>
              <a:rPr lang="ru-RU" altLang="ru-RU" sz="3000" b="1" dirty="0" err="1">
                <a:solidFill>
                  <a:srgbClr val="0000FF"/>
                </a:solidFill>
                <a:latin typeface="Times New Roman" pitchFamily="18" charset="0"/>
                <a:ea typeface="Microsoft YaHei" pitchFamily="34" charset="-122"/>
                <a:cs typeface="Times New Roman" pitchFamily="18" charset="0"/>
              </a:rPr>
              <a:t>жасау</a:t>
            </a:r>
            <a:endParaRPr lang="ru-RU" altLang="ru-RU" sz="3000" b="1" dirty="0">
              <a:solidFill>
                <a:srgbClr val="0000FF"/>
              </a:solidFill>
              <a:latin typeface="Times New Roman" pitchFamily="18" charset="0"/>
              <a:ea typeface="Microsoft YaHei" pitchFamily="34" charset="-122"/>
              <a:cs typeface="Times New Roman" pitchFamily="18" charset="0"/>
            </a:endParaRPr>
          </a:p>
        </p:txBody>
      </p:sp>
      <p:sp>
        <p:nvSpPr>
          <p:cNvPr id="32772" name="Text Box 2">
            <a:extLst>
              <a:ext uri="{FF2B5EF4-FFF2-40B4-BE49-F238E27FC236}">
                <a16:creationId xmlns:a16="http://schemas.microsoft.com/office/drawing/2014/main" xmlns="" id="{0C6C9DB1-7FF6-4FD9-92B1-088A598E39A3}"/>
              </a:ext>
            </a:extLst>
          </p:cNvPr>
          <p:cNvSpPr txBox="1">
            <a:spLocks noChangeArrowheads="1"/>
          </p:cNvSpPr>
          <p:nvPr/>
        </p:nvSpPr>
        <p:spPr bwMode="auto">
          <a:xfrm>
            <a:off x="7455917" y="6552895"/>
            <a:ext cx="1442283"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p>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fld id="{BD765084-5E78-4A01-A8D6-8AFBC9691CED}" type="slidenum">
              <a:rPr lang="ru-RU" altLang="ru-RU" sz="900">
                <a:solidFill>
                  <a:srgbClr val="FF3300"/>
                </a:solidFill>
                <a:latin typeface="Verdana" pitchFamily="34" charset="0"/>
                <a:ea typeface="Microsoft YaHei" pitchFamily="34" charset="-122"/>
              </a:rPr>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t>23</a:t>
            </a:fld>
            <a:endParaRPr lang="ru-RU" altLang="ru-RU" sz="900" dirty="0">
              <a:solidFill>
                <a:srgbClr val="FF3300"/>
              </a:solidFill>
              <a:latin typeface="Verdana" pitchFamily="34" charset="0"/>
              <a:ea typeface="Microsoft YaHei" pitchFamily="34" charset="-122"/>
            </a:endParaRPr>
          </a:p>
        </p:txBody>
      </p:sp>
      <p:sp>
        <p:nvSpPr>
          <p:cNvPr id="92167" name="Прямоугольник 1"/>
          <p:cNvSpPr>
            <a:spLocks noChangeArrowheads="1"/>
          </p:cNvSpPr>
          <p:nvPr/>
        </p:nvSpPr>
        <p:spPr bwMode="auto">
          <a:xfrm>
            <a:off x="611560" y="1066870"/>
            <a:ext cx="6220278" cy="4509403"/>
          </a:xfrm>
          <a:prstGeom prst="rect">
            <a:avLst/>
          </a:prstGeom>
          <a:noFill/>
          <a:ln w="9525">
            <a:noFill/>
            <a:miter lim="800000"/>
            <a:headEnd/>
            <a:tailEnd/>
          </a:ln>
        </p:spPr>
        <p:txBody>
          <a:bodyPr wrap="square" lIns="76672" tIns="38336" rIns="76672" bIns="38336">
            <a:spAutoFit/>
          </a:bodyPr>
          <a:lstStyle/>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Тапсырма оқу мақсатына, бағалау критерийлеріне, көрсетілген ойлау дағдыларының деңгейлеріне сәйкес келе ме?</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Сұрақтың немесе тапсырманың берілуі түсінікті ме (екі жақты теріс пайымдау, қажетсіз қиын сөздер, күрделенген синтаксис, жаргон сөздер, диалект сөздер, анық емес сөздер және т.б.)?</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Тапсырманың берілуінде түсінік беретіндей тұстары жоқ па (тура, ауыспалы)?</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Тапсырмалардың күрделілік деңгейі жеткілікті ме?</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Суреттер, диаграммалар, сызбалар және т.б. анық па?</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Грамматикалық және орфографиялық қателер жоқ па?</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Балл қою кестесі/дескрипторлар тапсырмаға сәйкес пе?</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Жауап нұсқаларының ішінде дұрыс жауабы бар ма?  </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Дистракторлар дұрыс құрастырылған ба?</a:t>
            </a:r>
            <a:endParaRPr lang="kk-KZ" altLang="en-US" sz="1300" dirty="0">
              <a:solidFill>
                <a:srgbClr val="002060"/>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2060"/>
                </a:solidFill>
                <a:latin typeface="Times New Roman" pitchFamily="18" charset="0"/>
                <a:ea typeface="Calibri" pitchFamily="34" charset="0"/>
                <a:cs typeface="Wingdings" pitchFamily="2" charset="2"/>
              </a:rPr>
              <a:t>Жауап нұсқалары логикалық реттілікпен орналасқан ба?</a:t>
            </a:r>
            <a:endParaRPr lang="kk-KZ" altLang="en-US" sz="1300" dirty="0">
              <a:solidFill>
                <a:srgbClr val="002060"/>
              </a:solidFill>
              <a:latin typeface="Calibri" pitchFamily="34" charset="0"/>
              <a:ea typeface="Calibri" pitchFamily="34" charset="0"/>
              <a:cs typeface="Wingdings" pitchFamily="2" charset="2"/>
            </a:endParaRPr>
          </a:p>
        </p:txBody>
      </p:sp>
      <p:pic>
        <p:nvPicPr>
          <p:cNvPr id="92168" name="Picture 5"/>
          <p:cNvPicPr>
            <a:picLocks noChangeAspect="1" noChangeArrowheads="1"/>
          </p:cNvPicPr>
          <p:nvPr/>
        </p:nvPicPr>
        <p:blipFill>
          <a:blip r:embed="rId3" cstate="print"/>
          <a:srcRect/>
          <a:stretch>
            <a:fillRect/>
          </a:stretch>
        </p:blipFill>
        <p:spPr bwMode="auto">
          <a:xfrm>
            <a:off x="7817464" y="459033"/>
            <a:ext cx="1158768" cy="122317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ext Box 1">
            <a:extLst>
              <a:ext uri="{FF2B5EF4-FFF2-40B4-BE49-F238E27FC236}">
                <a16:creationId xmlns:a16="http://schemas.microsoft.com/office/drawing/2014/main" xmlns="" id="{B683468F-5F41-4467-9399-23AEF0C1AB22}"/>
              </a:ext>
            </a:extLst>
          </p:cNvPr>
          <p:cNvSpPr txBox="1">
            <a:spLocks noChangeArrowheads="1"/>
          </p:cNvSpPr>
          <p:nvPr/>
        </p:nvSpPr>
        <p:spPr bwMode="auto">
          <a:xfrm>
            <a:off x="482496" y="75590"/>
            <a:ext cx="7839572" cy="1050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3900" b="1" dirty="0" smtClean="0">
                <a:solidFill>
                  <a:srgbClr val="0000FF"/>
                </a:solidFill>
                <a:latin typeface="Times New Roman" panose="02020603050405020304" pitchFamily="18" charset="0"/>
                <a:cs typeface="Times New Roman" panose="02020603050405020304" pitchFamily="18" charset="0"/>
              </a:rPr>
              <a:t> </a:t>
            </a:r>
            <a:endParaRPr lang="ru-RU" altLang="ru-RU" sz="3900" b="1" dirty="0">
              <a:solidFill>
                <a:srgbClr val="0000FF"/>
              </a:solidFill>
              <a:latin typeface="Times New Roman" panose="02020603050405020304" pitchFamily="18" charset="0"/>
              <a:cs typeface="Times New Roman" panose="02020603050405020304" pitchFamily="18" charset="0"/>
            </a:endParaRPr>
          </a:p>
          <a:p>
            <a:pPr algn="ctr">
              <a:defRPr/>
            </a:pPr>
            <a:r>
              <a:rPr lang="ru-RU" altLang="ru-RU" sz="3900" b="1" dirty="0" err="1">
                <a:solidFill>
                  <a:srgbClr val="0000FF"/>
                </a:solidFill>
                <a:latin typeface="Times New Roman" panose="02020603050405020304" pitchFamily="18" charset="0"/>
                <a:cs typeface="Times New Roman" panose="02020603050405020304" pitchFamily="18" charset="0"/>
              </a:rPr>
              <a:t>Жабық</a:t>
            </a:r>
            <a:r>
              <a:rPr lang="ru-RU" altLang="ru-RU" sz="3900" b="1" dirty="0">
                <a:solidFill>
                  <a:srgbClr val="0000FF"/>
                </a:solidFill>
                <a:latin typeface="Times New Roman" panose="02020603050405020304" pitchFamily="18" charset="0"/>
                <a:cs typeface="Times New Roman" panose="02020603050405020304" pitchFamily="18" charset="0"/>
              </a:rPr>
              <a:t> </a:t>
            </a:r>
            <a:r>
              <a:rPr lang="ru-RU" altLang="ru-RU" sz="3900" b="1" dirty="0" err="1">
                <a:solidFill>
                  <a:srgbClr val="0000FF"/>
                </a:solidFill>
                <a:latin typeface="Times New Roman" panose="02020603050405020304" pitchFamily="18" charset="0"/>
                <a:cs typeface="Times New Roman" panose="02020603050405020304" pitchFamily="18" charset="0"/>
              </a:rPr>
              <a:t>тапсырмалар</a:t>
            </a:r>
            <a:endParaRPr lang="ru-RU" altLang="ru-RU" sz="3900" b="1" dirty="0">
              <a:solidFill>
                <a:srgbClr val="0000FF"/>
              </a:solidFill>
              <a:latin typeface="Times New Roman" panose="02020603050405020304" pitchFamily="18" charset="0"/>
              <a:cs typeface="Times New Roman" panose="02020603050405020304" pitchFamily="18" charset="0"/>
            </a:endParaRPr>
          </a:p>
        </p:txBody>
      </p:sp>
      <p:pic>
        <p:nvPicPr>
          <p:cNvPr id="10245" name="Picture 3"/>
          <p:cNvPicPr>
            <a:picLocks noChangeAspect="1" noChangeArrowheads="1"/>
          </p:cNvPicPr>
          <p:nvPr/>
        </p:nvPicPr>
        <p:blipFill>
          <a:blip r:embed="rId3" cstate="print"/>
          <a:srcRect/>
          <a:stretch>
            <a:fillRect/>
          </a:stretch>
        </p:blipFill>
        <p:spPr bwMode="auto">
          <a:xfrm>
            <a:off x="2836448" y="1628800"/>
            <a:ext cx="3969206" cy="310190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33986F52-5706-4221-8107-9DF372E10645}"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25</a:t>
            </a:fld>
            <a:endParaRPr lang="ru-RU" altLang="ru-RU" dirty="0">
              <a:ea typeface="Microsoft YaHei" pitchFamily="34" charset="-122"/>
            </a:endParaRPr>
          </a:p>
        </p:txBody>
      </p:sp>
      <p:sp>
        <p:nvSpPr>
          <p:cNvPr id="17411" name="Text Box 1">
            <a:extLst>
              <a:ext uri="{FF2B5EF4-FFF2-40B4-BE49-F238E27FC236}">
                <a16:creationId xmlns:a16="http://schemas.microsoft.com/office/drawing/2014/main" xmlns="" id="{90163C45-FA0F-4D6F-AEFA-F26A036C3CCD}"/>
              </a:ext>
            </a:extLst>
          </p:cNvPr>
          <p:cNvSpPr txBox="1">
            <a:spLocks noChangeArrowheads="1"/>
          </p:cNvSpPr>
          <p:nvPr/>
        </p:nvSpPr>
        <p:spPr bwMode="auto">
          <a:xfrm>
            <a:off x="256205" y="0"/>
            <a:ext cx="8652400" cy="787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3500" b="1" dirty="0">
                <a:solidFill>
                  <a:srgbClr val="0000FF"/>
                </a:solidFill>
                <a:latin typeface="Times New Roman" panose="02020603050405020304" pitchFamily="18" charset="0"/>
                <a:cs typeface="Times New Roman" panose="02020603050405020304" pitchFamily="18" charset="0"/>
              </a:rPr>
              <a:t> </a:t>
            </a:r>
            <a:r>
              <a:rPr lang="ru-RU" altLang="ru-RU" sz="2800" b="1" dirty="0" smtClean="0">
                <a:solidFill>
                  <a:srgbClr val="0000FF"/>
                </a:solidFill>
                <a:latin typeface="Times New Roman" panose="02020603050405020304" pitchFamily="18" charset="0"/>
                <a:cs typeface="Times New Roman" panose="02020603050405020304" pitchFamily="18" charset="0"/>
              </a:rPr>
              <a:t> </a:t>
            </a:r>
            <a:r>
              <a:rPr lang="ru-RU" altLang="ru-RU" sz="2800" b="1" dirty="0" err="1" smtClean="0">
                <a:solidFill>
                  <a:srgbClr val="0000FF"/>
                </a:solidFill>
                <a:latin typeface="Times New Roman" panose="02020603050405020304" pitchFamily="18" charset="0"/>
                <a:cs typeface="Times New Roman" panose="02020603050405020304" pitchFamily="18" charset="0"/>
              </a:rPr>
              <a:t>тапсырма</a:t>
            </a:r>
            <a:endParaRPr lang="ru-RU" altLang="ru-RU" sz="2800" b="1" dirty="0">
              <a:solidFill>
                <a:srgbClr val="0000FF"/>
              </a:solidFill>
              <a:latin typeface="Times New Roman" panose="02020603050405020304" pitchFamily="18" charset="0"/>
              <a:cs typeface="Times New Roman" panose="02020603050405020304" pitchFamily="18" charset="0"/>
            </a:endParaRPr>
          </a:p>
          <a:p>
            <a:pPr algn="ctr">
              <a:defRPr/>
            </a:pPr>
            <a:r>
              <a:rPr lang="ru-RU" altLang="ru-RU" sz="2800" b="1" dirty="0">
                <a:solidFill>
                  <a:srgbClr val="0000FF"/>
                </a:solidFill>
                <a:latin typeface="Times New Roman" panose="02020603050405020304" pitchFamily="18" charset="0"/>
                <a:cs typeface="Times New Roman" panose="02020603050405020304" pitchFamily="18" charset="0"/>
              </a:rPr>
              <a:t>«</a:t>
            </a:r>
            <a:r>
              <a:rPr lang="ru-RU" altLang="ru-RU" sz="2800" b="1" dirty="0" err="1">
                <a:solidFill>
                  <a:srgbClr val="0000FF"/>
                </a:solidFill>
                <a:latin typeface="Times New Roman" panose="02020603050405020304" pitchFamily="18" charset="0"/>
                <a:cs typeface="Times New Roman" panose="02020603050405020304" pitchFamily="18" charset="0"/>
              </a:rPr>
              <a:t>Шындық</a:t>
            </a:r>
            <a:r>
              <a:rPr lang="ru-RU" altLang="ru-RU" sz="2800" b="1" dirty="0">
                <a:solidFill>
                  <a:srgbClr val="0000FF"/>
                </a:solidFill>
                <a:latin typeface="Times New Roman" panose="02020603050405020304" pitchFamily="18" charset="0"/>
                <a:cs typeface="Times New Roman" panose="02020603050405020304" pitchFamily="18" charset="0"/>
              </a:rPr>
              <a:t> </a:t>
            </a:r>
            <a:r>
              <a:rPr lang="ru-RU" altLang="ru-RU" sz="2800" b="1" dirty="0" err="1">
                <a:solidFill>
                  <a:srgbClr val="0000FF"/>
                </a:solidFill>
                <a:latin typeface="Times New Roman" panose="02020603050405020304" pitchFamily="18" charset="0"/>
                <a:cs typeface="Times New Roman" panose="02020603050405020304" pitchFamily="18" charset="0"/>
              </a:rPr>
              <a:t>немесе</a:t>
            </a:r>
            <a:r>
              <a:rPr lang="ru-RU" altLang="ru-RU" sz="2800" b="1" dirty="0">
                <a:solidFill>
                  <a:srgbClr val="0000FF"/>
                </a:solidFill>
                <a:latin typeface="Times New Roman" panose="02020603050405020304" pitchFamily="18" charset="0"/>
                <a:cs typeface="Times New Roman" panose="02020603050405020304" pitchFamily="18" charset="0"/>
              </a:rPr>
              <a:t> </a:t>
            </a:r>
            <a:r>
              <a:rPr lang="ru-RU" altLang="ru-RU" sz="2800" b="1" dirty="0" err="1">
                <a:solidFill>
                  <a:srgbClr val="0000FF"/>
                </a:solidFill>
                <a:latin typeface="Times New Roman" panose="02020603050405020304" pitchFamily="18" charset="0"/>
                <a:cs typeface="Times New Roman" panose="02020603050405020304" pitchFamily="18" charset="0"/>
              </a:rPr>
              <a:t>жалған</a:t>
            </a:r>
            <a:r>
              <a:rPr lang="ru-RU" altLang="ru-RU" sz="2800" b="1" dirty="0">
                <a:solidFill>
                  <a:srgbClr val="0000FF"/>
                </a:solidFill>
                <a:latin typeface="Times New Roman" panose="02020603050405020304" pitchFamily="18" charset="0"/>
                <a:cs typeface="Times New Roman" panose="02020603050405020304" pitchFamily="18" charset="0"/>
              </a:rPr>
              <a:t>» </a:t>
            </a:r>
            <a:r>
              <a:rPr lang="ru-RU" altLang="ru-RU" sz="2800" b="1" dirty="0" err="1">
                <a:solidFill>
                  <a:srgbClr val="0000FF"/>
                </a:solidFill>
                <a:latin typeface="Times New Roman" panose="02020603050405020304" pitchFamily="18" charset="0"/>
                <a:cs typeface="Times New Roman" panose="02020603050405020304" pitchFamily="18" charset="0"/>
              </a:rPr>
              <a:t>тапсырмасы</a:t>
            </a:r>
            <a:endParaRPr lang="ru-RU" altLang="ru-RU" sz="2800" b="1" dirty="0">
              <a:solidFill>
                <a:srgbClr val="0000FF"/>
              </a:solidFill>
              <a:latin typeface="Times New Roman" panose="02020603050405020304" pitchFamily="18" charset="0"/>
              <a:cs typeface="Times New Roman" panose="02020603050405020304" pitchFamily="18" charset="0"/>
            </a:endParaRPr>
          </a:p>
        </p:txBody>
      </p:sp>
      <p:sp>
        <p:nvSpPr>
          <p:cNvPr id="17412" name="Text Box 2">
            <a:extLst>
              <a:ext uri="{FF2B5EF4-FFF2-40B4-BE49-F238E27FC236}">
                <a16:creationId xmlns:a16="http://schemas.microsoft.com/office/drawing/2014/main" xmlns="" id="{64032112-4763-45B6-B430-B1F8D73D5AC7}"/>
              </a:ext>
            </a:extLst>
          </p:cNvPr>
          <p:cNvSpPr txBox="1">
            <a:spLocks noChangeArrowheads="1"/>
          </p:cNvSpPr>
          <p:nvPr/>
        </p:nvSpPr>
        <p:spPr bwMode="auto">
          <a:xfrm>
            <a:off x="2408574" y="6629858"/>
            <a:ext cx="4615568" cy="22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defRPr/>
            </a:pPr>
            <a:r>
              <a:rPr lang="ru-RU" altLang="ru-RU" sz="1000" dirty="0" err="1">
                <a:solidFill>
                  <a:srgbClr val="FF3300"/>
                </a:solidFill>
                <a:latin typeface="Verdana" panose="020B0604030504040204" pitchFamily="34" charset="0"/>
              </a:rPr>
              <a:t>Free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powerpoint</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template</a:t>
            </a:r>
            <a:r>
              <a:rPr lang="ru-RU" altLang="ru-RU" sz="1000" dirty="0">
                <a:solidFill>
                  <a:srgbClr val="FF3300"/>
                </a:solidFill>
                <a:latin typeface="Verdana" panose="020B0604030504040204" pitchFamily="34" charset="0"/>
              </a:rPr>
              <a:t>: </a:t>
            </a:r>
            <a:r>
              <a:rPr lang="ru-RU" altLang="ru-RU" sz="1000" dirty="0" err="1">
                <a:solidFill>
                  <a:srgbClr val="FF3300"/>
                </a:solidFill>
                <a:latin typeface="Verdana" panose="020B0604030504040204" pitchFamily="34" charset="0"/>
              </a:rPr>
              <a:t>www.brainybetty.com</a:t>
            </a:r>
            <a:endParaRPr lang="ru-RU" altLang="ru-RU" sz="1000" dirty="0">
              <a:solidFill>
                <a:srgbClr val="FF3300"/>
              </a:solidFill>
              <a:latin typeface="Verdana" panose="020B0604030504040204" pitchFamily="34" charset="0"/>
            </a:endParaRPr>
          </a:p>
        </p:txBody>
      </p:sp>
      <p:graphicFrame>
        <p:nvGraphicFramePr>
          <p:cNvPr id="2" name="Таблица 1">
            <a:extLst>
              <a:ext uri="{FF2B5EF4-FFF2-40B4-BE49-F238E27FC236}">
                <a16:creationId xmlns:a16="http://schemas.microsoft.com/office/drawing/2014/main" xmlns="" id="{A8CEBA4E-1517-47FB-9D53-A4C945AA213D}"/>
              </a:ext>
            </a:extLst>
          </p:cNvPr>
          <p:cNvGraphicFramePr>
            <a:graphicFrameLocks noGrp="1"/>
          </p:cNvGraphicFramePr>
          <p:nvPr>
            <p:extLst>
              <p:ext uri="{D42A27DB-BD31-4B8C-83A1-F6EECF244321}">
                <p14:modId xmlns:p14="http://schemas.microsoft.com/office/powerpoint/2010/main" val="3293837080"/>
              </p:ext>
            </p:extLst>
          </p:nvPr>
        </p:nvGraphicFramePr>
        <p:xfrm>
          <a:off x="825834" y="1988840"/>
          <a:ext cx="7491031" cy="813498"/>
        </p:xfrm>
        <a:graphic>
          <a:graphicData uri="http://schemas.openxmlformats.org/drawingml/2006/table">
            <a:tbl>
              <a:tblPr>
                <a:tableStyleId>{5C22544A-7EE6-4342-B048-85BDC9FD1C3A}</a:tableStyleId>
              </a:tblPr>
              <a:tblGrid>
                <a:gridCol w="5334107">
                  <a:extLst>
                    <a:ext uri="{9D8B030D-6E8A-4147-A177-3AD203B41FA5}">
                      <a16:colId xmlns:a16="http://schemas.microsoft.com/office/drawing/2014/main" xmlns="" val="1901996267"/>
                    </a:ext>
                  </a:extLst>
                </a:gridCol>
                <a:gridCol w="1078462">
                  <a:extLst>
                    <a:ext uri="{9D8B030D-6E8A-4147-A177-3AD203B41FA5}">
                      <a16:colId xmlns:a16="http://schemas.microsoft.com/office/drawing/2014/main" xmlns="" val="1863297353"/>
                    </a:ext>
                  </a:extLst>
                </a:gridCol>
                <a:gridCol w="1078462">
                  <a:extLst>
                    <a:ext uri="{9D8B030D-6E8A-4147-A177-3AD203B41FA5}">
                      <a16:colId xmlns:a16="http://schemas.microsoft.com/office/drawing/2014/main" xmlns="" val="3882116968"/>
                    </a:ext>
                  </a:extLst>
                </a:gridCol>
              </a:tblGrid>
              <a:tr h="53881">
                <a:tc>
                  <a:txBody>
                    <a:bodyPr/>
                    <a:lstStyle/>
                    <a:p>
                      <a:pPr algn="ctr">
                        <a:lnSpc>
                          <a:spcPct val="107000"/>
                        </a:lnSpc>
                        <a:spcAft>
                          <a:spcPts val="0"/>
                        </a:spcAft>
                      </a:pPr>
                      <a:r>
                        <a:rPr lang="kk-KZ" sz="2400" b="1" dirty="0">
                          <a:effectLst/>
                          <a:latin typeface="Times New Roman" pitchFamily="18" charset="0"/>
                          <a:cs typeface="Times New Roman" pitchFamily="18" charset="0"/>
                        </a:rPr>
                        <a:t>Тұжырым</a:t>
                      </a:r>
                      <a:endParaRPr lang="kk-KZ" sz="2400" b="1" dirty="0">
                        <a:effectLst/>
                        <a:latin typeface="Times New Roman" pitchFamily="18" charset="0"/>
                        <a:ea typeface="Calibri" panose="020F0502020204030204" pitchFamily="34" charset="0"/>
                        <a:cs typeface="Times New Roman" pitchFamily="18" charset="0"/>
                      </a:endParaRPr>
                    </a:p>
                  </a:txBody>
                  <a:tcPr marL="65026" marR="65026" marT="15398" marB="0"/>
                </a:tc>
                <a:tc>
                  <a:txBody>
                    <a:bodyPr/>
                    <a:lstStyle/>
                    <a:p>
                      <a:pPr algn="ctr">
                        <a:lnSpc>
                          <a:spcPct val="107000"/>
                        </a:lnSpc>
                        <a:spcAft>
                          <a:spcPts val="0"/>
                        </a:spcAft>
                      </a:pPr>
                      <a:r>
                        <a:rPr lang="kk-KZ" sz="2400" b="1" dirty="0">
                          <a:effectLst/>
                          <a:latin typeface="Times New Roman" pitchFamily="18" charset="0"/>
                          <a:cs typeface="Times New Roman" pitchFamily="18" charset="0"/>
                        </a:rPr>
                        <a:t>Ш</a:t>
                      </a:r>
                      <a:endParaRPr lang="kk-KZ" sz="2400" b="1" dirty="0">
                        <a:effectLst/>
                        <a:latin typeface="Times New Roman" pitchFamily="18" charset="0"/>
                        <a:ea typeface="Calibri" panose="020F0502020204030204" pitchFamily="34" charset="0"/>
                        <a:cs typeface="Times New Roman" pitchFamily="18" charset="0"/>
                      </a:endParaRPr>
                    </a:p>
                  </a:txBody>
                  <a:tcPr marL="65026" marR="65026" marT="15398" marB="0"/>
                </a:tc>
                <a:tc>
                  <a:txBody>
                    <a:bodyPr/>
                    <a:lstStyle/>
                    <a:p>
                      <a:pPr algn="ctr">
                        <a:lnSpc>
                          <a:spcPct val="107000"/>
                        </a:lnSpc>
                        <a:spcAft>
                          <a:spcPts val="0"/>
                        </a:spcAft>
                      </a:pPr>
                      <a:r>
                        <a:rPr lang="kk-KZ" sz="2400" b="1" dirty="0">
                          <a:effectLst/>
                          <a:latin typeface="Times New Roman" pitchFamily="18" charset="0"/>
                          <a:cs typeface="Times New Roman" pitchFamily="18" charset="0"/>
                        </a:rPr>
                        <a:t>Ж</a:t>
                      </a:r>
                      <a:endParaRPr lang="kk-KZ" sz="2400" b="1" dirty="0">
                        <a:effectLst/>
                        <a:latin typeface="Times New Roman" pitchFamily="18" charset="0"/>
                        <a:ea typeface="Calibri" panose="020F0502020204030204" pitchFamily="34" charset="0"/>
                        <a:cs typeface="Times New Roman" pitchFamily="18" charset="0"/>
                      </a:endParaRPr>
                    </a:p>
                  </a:txBody>
                  <a:tcPr marL="65026" marR="65026" marT="15398" marB="0"/>
                </a:tc>
                <a:extLst>
                  <a:ext uri="{0D108BD9-81ED-4DB2-BD59-A6C34878D82A}">
                    <a16:rowId xmlns:a16="http://schemas.microsoft.com/office/drawing/2014/main" xmlns="" val="3051331028"/>
                  </a:ext>
                </a:extLst>
              </a:tr>
              <a:tr h="383435">
                <a:tc>
                  <a:txBody>
                    <a:bodyPr/>
                    <a:lstStyle/>
                    <a:p>
                      <a:r>
                        <a:rPr lang="kk-KZ" sz="2400" dirty="0" smtClean="0"/>
                        <a:t>1 СМ –ДЕ  100 ММ  БАР</a:t>
                      </a:r>
                      <a:endParaRPr lang="ru-RU" sz="2400" dirty="0"/>
                    </a:p>
                  </a:txBody>
                  <a:tcPr marL="65026" marR="65026" marT="15398" marB="0"/>
                </a:tc>
                <a:tc>
                  <a:txBody>
                    <a:bodyPr/>
                    <a:lstStyle/>
                    <a:p>
                      <a:pPr>
                        <a:lnSpc>
                          <a:spcPct val="107000"/>
                        </a:lnSpc>
                        <a:spcAft>
                          <a:spcPts val="0"/>
                        </a:spcAft>
                      </a:pPr>
                      <a:r>
                        <a:rPr lang="kk-KZ" sz="2400" b="1" dirty="0">
                          <a:effectLst/>
                          <a:latin typeface="+mn-lt"/>
                        </a:rPr>
                        <a:t> </a:t>
                      </a:r>
                      <a:endParaRPr lang="kk-KZ" sz="2400" b="1" dirty="0">
                        <a:effectLst/>
                        <a:latin typeface="+mn-lt"/>
                        <a:ea typeface="Calibri" panose="020F0502020204030204" pitchFamily="34" charset="0"/>
                        <a:cs typeface="Times New Roman" panose="02020603050405020304" pitchFamily="18" charset="0"/>
                      </a:endParaRPr>
                    </a:p>
                  </a:txBody>
                  <a:tcPr marL="65026" marR="65026" marT="15398" marB="0"/>
                </a:tc>
                <a:tc>
                  <a:txBody>
                    <a:bodyPr/>
                    <a:lstStyle/>
                    <a:p>
                      <a:pPr>
                        <a:lnSpc>
                          <a:spcPct val="107000"/>
                        </a:lnSpc>
                        <a:spcAft>
                          <a:spcPts val="0"/>
                        </a:spcAft>
                      </a:pPr>
                      <a:r>
                        <a:rPr lang="kk-KZ" sz="2400" b="1" dirty="0">
                          <a:effectLst/>
                          <a:latin typeface="+mn-lt"/>
                        </a:rPr>
                        <a:t> </a:t>
                      </a:r>
                      <a:endParaRPr lang="kk-KZ" sz="2400" b="1" dirty="0">
                        <a:effectLst/>
                        <a:latin typeface="+mn-lt"/>
                        <a:ea typeface="Calibri" panose="020F0502020204030204" pitchFamily="34" charset="0"/>
                        <a:cs typeface="Times New Roman" panose="02020603050405020304" pitchFamily="18" charset="0"/>
                      </a:endParaRPr>
                    </a:p>
                  </a:txBody>
                  <a:tcPr marL="65026" marR="65026" marT="15398" marB="0"/>
                </a:tc>
                <a:extLst>
                  <a:ext uri="{0D108BD9-81ED-4DB2-BD59-A6C34878D82A}">
                    <a16:rowId xmlns:a16="http://schemas.microsoft.com/office/drawing/2014/main" xmlns="" val="2432209615"/>
                  </a:ext>
                </a:extLst>
              </a:tr>
            </a:tbl>
          </a:graphicData>
        </a:graphic>
      </p:graphicFrame>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8F84625D-479E-4F62-A89E-00AA7141C2CB}"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26</a:t>
            </a:fld>
            <a:endParaRPr lang="ru-RU" altLang="ru-RU" dirty="0">
              <a:ea typeface="Microsoft YaHei" pitchFamily="34" charset="-122"/>
            </a:endParaRPr>
          </a:p>
        </p:txBody>
      </p:sp>
      <p:sp>
        <p:nvSpPr>
          <p:cNvPr id="39939" name="Text Box 1">
            <a:extLst>
              <a:ext uri="{FF2B5EF4-FFF2-40B4-BE49-F238E27FC236}">
                <a16:creationId xmlns:a16="http://schemas.microsoft.com/office/drawing/2014/main" xmlns="" id="{E7E1C3DE-E00B-4773-BA11-6D216B9187B8}"/>
              </a:ext>
            </a:extLst>
          </p:cNvPr>
          <p:cNvSpPr txBox="1">
            <a:spLocks noChangeArrowheads="1"/>
          </p:cNvSpPr>
          <p:nvPr/>
        </p:nvSpPr>
        <p:spPr bwMode="auto">
          <a:xfrm>
            <a:off x="7455917" y="6552895"/>
            <a:ext cx="1442283"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7169" tIns="45328" rIns="87169" bIns="45328"/>
          <a:lstStyle/>
          <a:p>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fld id="{CE0395DF-A838-4F51-B7BB-0E02311A73B7}" type="slidenum">
              <a:rPr lang="ru-RU" altLang="ru-RU" sz="900">
                <a:solidFill>
                  <a:srgbClr val="FF3300"/>
                </a:solidFill>
                <a:latin typeface="Verdana" pitchFamily="34" charset="0"/>
                <a:ea typeface="Microsoft YaHei" pitchFamily="34" charset="-122"/>
              </a:rPr>
              <a:pPr algn="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t>26</a:t>
            </a:fld>
            <a:endParaRPr lang="ru-RU" altLang="ru-RU" sz="900" dirty="0">
              <a:solidFill>
                <a:srgbClr val="FF3300"/>
              </a:solidFill>
              <a:latin typeface="Verdana" pitchFamily="34" charset="0"/>
              <a:ea typeface="Microsoft YaHei" pitchFamily="34" charset="-122"/>
            </a:endParaRPr>
          </a:p>
        </p:txBody>
      </p:sp>
      <p:sp>
        <p:nvSpPr>
          <p:cNvPr id="39940" name="Text Box 2">
            <a:extLst>
              <a:ext uri="{FF2B5EF4-FFF2-40B4-BE49-F238E27FC236}">
                <a16:creationId xmlns:a16="http://schemas.microsoft.com/office/drawing/2014/main" xmlns="" id="{EFC7C82F-E4AD-4766-9B15-C3824BD4B919}"/>
              </a:ext>
            </a:extLst>
          </p:cNvPr>
          <p:cNvSpPr txBox="1">
            <a:spLocks noChangeArrowheads="1"/>
          </p:cNvSpPr>
          <p:nvPr/>
        </p:nvSpPr>
        <p:spPr bwMode="auto">
          <a:xfrm>
            <a:off x="245800" y="228142"/>
            <a:ext cx="8652400" cy="666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76672" tIns="38336" rIns="76672" bIns="38336"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a:defRPr/>
            </a:pPr>
            <a:r>
              <a:rPr lang="ru-RU" altLang="ru-RU" sz="3900" b="1" dirty="0" smtClean="0">
                <a:solidFill>
                  <a:srgbClr val="0000FF"/>
                </a:solidFill>
                <a:latin typeface="Times New Roman" panose="02020603050405020304" pitchFamily="18" charset="0"/>
                <a:cs typeface="Times New Roman" panose="02020603050405020304" pitchFamily="18" charset="0"/>
              </a:rPr>
              <a:t> </a:t>
            </a:r>
            <a:endParaRPr lang="ru-RU" altLang="ru-RU" sz="3900" b="1" dirty="0">
              <a:solidFill>
                <a:srgbClr val="0000FF"/>
              </a:solidFill>
              <a:latin typeface="Times New Roman" panose="02020603050405020304" pitchFamily="18" charset="0"/>
              <a:cs typeface="Times New Roman" panose="02020603050405020304" pitchFamily="18" charset="0"/>
            </a:endParaRPr>
          </a:p>
          <a:p>
            <a:pPr algn="ctr">
              <a:defRPr/>
            </a:pPr>
            <a:r>
              <a:rPr lang="ru-RU" altLang="ru-RU" sz="3900" b="1" dirty="0">
                <a:solidFill>
                  <a:srgbClr val="0000FF"/>
                </a:solidFill>
                <a:latin typeface="Times New Roman" panose="02020603050405020304" pitchFamily="18" charset="0"/>
                <a:cs typeface="Times New Roman" panose="02020603050405020304" pitchFamily="18" charset="0"/>
              </a:rPr>
              <a:t>«</a:t>
            </a:r>
            <a:r>
              <a:rPr lang="ru-RU" altLang="ru-RU" sz="3900" b="1" dirty="0" err="1">
                <a:solidFill>
                  <a:srgbClr val="0000FF"/>
                </a:solidFill>
                <a:latin typeface="Times New Roman" panose="02020603050405020304" pitchFamily="18" charset="0"/>
                <a:cs typeface="Times New Roman" panose="02020603050405020304" pitchFamily="18" charset="0"/>
              </a:rPr>
              <a:t>Шындық</a:t>
            </a:r>
            <a:r>
              <a:rPr lang="ru-RU" altLang="ru-RU" sz="3900" b="1" dirty="0">
                <a:solidFill>
                  <a:srgbClr val="0000FF"/>
                </a:solidFill>
                <a:latin typeface="Times New Roman" panose="02020603050405020304" pitchFamily="18" charset="0"/>
                <a:cs typeface="Times New Roman" panose="02020603050405020304" pitchFamily="18" charset="0"/>
              </a:rPr>
              <a:t> </a:t>
            </a:r>
            <a:r>
              <a:rPr lang="ru-RU" altLang="ru-RU" sz="3900" b="1" dirty="0" err="1">
                <a:solidFill>
                  <a:srgbClr val="0000FF"/>
                </a:solidFill>
                <a:latin typeface="Times New Roman" panose="02020603050405020304" pitchFamily="18" charset="0"/>
                <a:cs typeface="Times New Roman" panose="02020603050405020304" pitchFamily="18" charset="0"/>
              </a:rPr>
              <a:t>немесе</a:t>
            </a:r>
            <a:r>
              <a:rPr lang="ru-RU" altLang="ru-RU" sz="3900" b="1" dirty="0">
                <a:solidFill>
                  <a:srgbClr val="0000FF"/>
                </a:solidFill>
                <a:latin typeface="Times New Roman" panose="02020603050405020304" pitchFamily="18" charset="0"/>
                <a:cs typeface="Times New Roman" panose="02020603050405020304" pitchFamily="18" charset="0"/>
              </a:rPr>
              <a:t> </a:t>
            </a:r>
            <a:r>
              <a:rPr lang="ru-RU" altLang="ru-RU" sz="3900" b="1" dirty="0" err="1">
                <a:solidFill>
                  <a:srgbClr val="0000FF"/>
                </a:solidFill>
                <a:latin typeface="Times New Roman" panose="02020603050405020304" pitchFamily="18" charset="0"/>
                <a:cs typeface="Times New Roman" panose="02020603050405020304" pitchFamily="18" charset="0"/>
              </a:rPr>
              <a:t>жалған</a:t>
            </a:r>
            <a:r>
              <a:rPr lang="ru-RU" altLang="ru-RU" sz="3900" b="1" dirty="0">
                <a:solidFill>
                  <a:srgbClr val="0000FF"/>
                </a:solidFill>
                <a:latin typeface="Times New Roman" panose="02020603050405020304" pitchFamily="18" charset="0"/>
                <a:cs typeface="Times New Roman" panose="02020603050405020304" pitchFamily="18" charset="0"/>
              </a:rPr>
              <a:t>?»</a:t>
            </a:r>
          </a:p>
        </p:txBody>
      </p:sp>
      <p:pic>
        <p:nvPicPr>
          <p:cNvPr id="20485" name="Picture 3"/>
          <p:cNvPicPr>
            <a:picLocks noChangeAspect="1" noChangeArrowheads="1"/>
          </p:cNvPicPr>
          <p:nvPr/>
        </p:nvPicPr>
        <p:blipFill>
          <a:blip r:embed="rId3" cstate="print"/>
          <a:srcRect/>
          <a:stretch>
            <a:fillRect/>
          </a:stretch>
        </p:blipFill>
        <p:spPr bwMode="auto">
          <a:xfrm>
            <a:off x="451283" y="1318001"/>
            <a:ext cx="1100245" cy="1004648"/>
          </a:xfrm>
          <a:prstGeom prst="rect">
            <a:avLst/>
          </a:prstGeom>
          <a:noFill/>
          <a:ln w="9525">
            <a:noFill/>
            <a:round/>
            <a:headEnd/>
            <a:tailEnd/>
          </a:ln>
        </p:spPr>
      </p:pic>
      <p:sp>
        <p:nvSpPr>
          <p:cNvPr id="20487" name="Прямоугольник 1"/>
          <p:cNvSpPr>
            <a:spLocks noChangeArrowheads="1"/>
          </p:cNvSpPr>
          <p:nvPr/>
        </p:nvSpPr>
        <p:spPr bwMode="auto">
          <a:xfrm>
            <a:off x="1699789" y="1605240"/>
            <a:ext cx="6858975" cy="3524518"/>
          </a:xfrm>
          <a:prstGeom prst="rect">
            <a:avLst/>
          </a:prstGeom>
          <a:noFill/>
          <a:ln w="9525">
            <a:noFill/>
            <a:miter lim="800000"/>
            <a:headEnd/>
            <a:tailEnd/>
          </a:ln>
        </p:spPr>
        <p:txBody>
          <a:bodyPr lIns="76672" tIns="38336" rIns="76672" bIns="38336">
            <a:spAutoFit/>
          </a:bodyPr>
          <a:lstStyle/>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Жабық тапсырмаларға қарағанда, ашық тапсырмалар негізінен барынша субъективті</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Жабық тапсырмаларға қарағанда, ашық тапсырмалар оқушылардан барынша мұқият дайындалуды талап етеді</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Ашық және жабық тапсырмалар бір контентті және тура сол контентті немесе дағдыны өлшеу үшін қолданылуы мүмкін</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Ашық тапсырмаларға немесе эссеге қарағанда, жабық тапсырмалар оқушылардың жауапты табуына мүмкіндік береді</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Ашық сұрақтардан тұратын бақылау жұмысы тексерілетін материалдың көлемін шектейді</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Жабық тапсырмаларға қарағанда, ашық тапсырмалар жазбаша дағдыларды талап етеді</a:t>
            </a:r>
            <a:endParaRPr lang="kk-KZ" altLang="en-US" sz="1700" dirty="0">
              <a:latin typeface="Calibri" pitchFamily="34" charset="0"/>
              <a:ea typeface="Calibri" pitchFamily="34" charset="0"/>
              <a:cs typeface="Times New Roman" pitchFamily="18" charset="0"/>
            </a:endParaRPr>
          </a:p>
          <a:p>
            <a:pPr marL="445925" indent="-287522" algn="just">
              <a:buFont typeface="Wingdings" pitchFamily="2" charset="2"/>
              <a:buChar char="q"/>
            </a:pPr>
            <a:r>
              <a:rPr lang="kk-KZ" altLang="en-US" sz="1700" i="1" dirty="0">
                <a:latin typeface="Times New Roman" pitchFamily="18" charset="0"/>
                <a:ea typeface="Calibri" pitchFamily="34" charset="0"/>
                <a:cs typeface="Times New Roman" pitchFamily="18" charset="0"/>
              </a:rPr>
              <a:t>Эссе оқушыларды жазуға үйретеді</a:t>
            </a:r>
            <a:endParaRPr lang="kk-KZ" altLang="en-US" sz="1700" dirty="0">
              <a:latin typeface="Calibri" pitchFamily="34" charset="0"/>
              <a:ea typeface="Calibri" pitchFamily="34" charset="0"/>
              <a:cs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Номер слайда 2"/>
          <p:cNvSpPr>
            <a:spLocks noGrp="1"/>
          </p:cNvSpPr>
          <p:nvPr>
            <p:ph type="sldNum" sz="quarter" idx="12"/>
          </p:nvPr>
        </p:nvSpPr>
        <p:spPr>
          <a:xfrm>
            <a:off x="2286326" y="6629858"/>
            <a:ext cx="4876973" cy="228142"/>
          </a:xfrm>
          <a:noFill/>
          <a:ln>
            <a:round/>
          </a:ln>
        </p:spPr>
        <p:txBody>
          <a:bodyPr/>
          <a:lstStyle/>
          <a:p>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fld id="{432BDFE0-9632-4BC2-83F5-64D998324E10}" type="slidenum">
              <a:rPr lang="ru-RU" altLang="ru-RU">
                <a:ea typeface="Microsoft YaHei" pitchFamily="34" charset="-122"/>
              </a:rPr>
              <a:pPr algn="ctr">
                <a:tabLst>
                  <a:tab pos="0" algn="l"/>
                  <a:tab pos="885194" algn="l"/>
                  <a:tab pos="1770388" algn="l"/>
                  <a:tab pos="2656913" algn="l"/>
                  <a:tab pos="3542107" algn="l"/>
                  <a:tab pos="4427301" algn="l"/>
                  <a:tab pos="5313826" algn="l"/>
                  <a:tab pos="6199020" algn="l"/>
                  <a:tab pos="7084214" algn="l"/>
                  <a:tab pos="7970739" algn="l"/>
                  <a:tab pos="8855933" algn="l"/>
                  <a:tab pos="9741127" algn="l"/>
                </a:tabLst>
              </a:pPr>
              <a:t>27</a:t>
            </a:fld>
            <a:endParaRPr lang="ru-RU" altLang="ru-RU" dirty="0">
              <a:ea typeface="Microsoft YaHei" pitchFamily="34" charset="-122"/>
            </a:endParaRPr>
          </a:p>
        </p:txBody>
      </p:sp>
      <p:sp>
        <p:nvSpPr>
          <p:cNvPr id="11267" name="Text Box 1"/>
          <p:cNvSpPr txBox="1">
            <a:spLocks noChangeArrowheads="1"/>
          </p:cNvSpPr>
          <p:nvPr/>
        </p:nvSpPr>
        <p:spPr bwMode="auto">
          <a:xfrm>
            <a:off x="440879" y="328470"/>
            <a:ext cx="7839572" cy="1050002"/>
          </a:xfrm>
          <a:prstGeom prst="rect">
            <a:avLst/>
          </a:prstGeom>
          <a:noFill/>
          <a:ln w="9525">
            <a:noFill/>
            <a:round/>
            <a:headEnd/>
            <a:tailEnd/>
          </a:ln>
        </p:spPr>
        <p:txBody>
          <a:bodyPr lIns="76672" tIns="38336" rIns="76672" bIns="38336" anchor="ctr"/>
          <a:lstStyle/>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400" b="1" dirty="0" smtClean="0">
                <a:solidFill>
                  <a:srgbClr val="0000FF"/>
                </a:solidFill>
                <a:latin typeface="Times New Roman" pitchFamily="18" charset="0"/>
                <a:ea typeface="Microsoft YaHei" pitchFamily="34" charset="-122"/>
                <a:cs typeface="Times New Roman" pitchFamily="18" charset="0"/>
              </a:rPr>
              <a:t>  </a:t>
            </a:r>
            <a:endParaRPr lang="ru-RU" altLang="ru-RU" sz="3400" b="1" dirty="0">
              <a:solidFill>
                <a:srgbClr val="0000FF"/>
              </a:solidFill>
              <a:latin typeface="Times New Roman" pitchFamily="18" charset="0"/>
              <a:ea typeface="Microsoft YaHei" pitchFamily="34" charset="-122"/>
              <a:cs typeface="Times New Roman" pitchFamily="18" charset="0"/>
            </a:endParaRPr>
          </a:p>
          <a:p>
            <a:pPr algn="ctr">
              <a:tabLst>
                <a:tab pos="0" algn="l"/>
                <a:tab pos="766724" algn="l"/>
                <a:tab pos="1533449" algn="l"/>
                <a:tab pos="2300173" algn="l"/>
                <a:tab pos="3066898" algn="l"/>
                <a:tab pos="3833622" algn="l"/>
                <a:tab pos="4600346" algn="l"/>
                <a:tab pos="5367071" algn="l"/>
                <a:tab pos="6133795" algn="l"/>
                <a:tab pos="6900520" algn="l"/>
                <a:tab pos="7667244" algn="l"/>
                <a:tab pos="8433968" algn="l"/>
              </a:tabLst>
            </a:pPr>
            <a:r>
              <a:rPr lang="ru-RU" altLang="ru-RU" sz="3400" b="1" dirty="0" err="1">
                <a:solidFill>
                  <a:srgbClr val="0000FF"/>
                </a:solidFill>
                <a:latin typeface="Times New Roman" pitchFamily="18" charset="0"/>
                <a:ea typeface="Microsoft YaHei" pitchFamily="34" charset="-122"/>
                <a:cs typeface="Times New Roman" pitchFamily="18" charset="0"/>
              </a:rPr>
              <a:t>Жабық тапсырмаға сараптама</a:t>
            </a:r>
            <a:r>
              <a:rPr lang="ru-RU" altLang="ru-RU" sz="3400" b="1" dirty="0">
                <a:solidFill>
                  <a:srgbClr val="0000FF"/>
                </a:solidFill>
                <a:latin typeface="Times New Roman" pitchFamily="18" charset="0"/>
                <a:ea typeface="Microsoft YaHei" pitchFamily="34" charset="-122"/>
                <a:cs typeface="Times New Roman" pitchFamily="18" charset="0"/>
              </a:rPr>
              <a:t> </a:t>
            </a:r>
            <a:r>
              <a:rPr lang="ru-RU" altLang="ru-RU" sz="3400" b="1" dirty="0" err="1">
                <a:solidFill>
                  <a:srgbClr val="0000FF"/>
                </a:solidFill>
                <a:latin typeface="Times New Roman" pitchFamily="18" charset="0"/>
                <a:ea typeface="Microsoft YaHei" pitchFamily="34" charset="-122"/>
                <a:cs typeface="Times New Roman" pitchFamily="18" charset="0"/>
              </a:rPr>
              <a:t>жасау</a:t>
            </a:r>
            <a:endParaRPr lang="ru-RU" altLang="ru-RU" sz="3400" b="1" dirty="0">
              <a:solidFill>
                <a:srgbClr val="0000FF"/>
              </a:solidFill>
              <a:latin typeface="Times New Roman" pitchFamily="18" charset="0"/>
              <a:ea typeface="Microsoft YaHei" pitchFamily="34" charset="-122"/>
              <a:cs typeface="Times New Roman" pitchFamily="18" charset="0"/>
            </a:endParaRPr>
          </a:p>
        </p:txBody>
      </p:sp>
      <p:pic>
        <p:nvPicPr>
          <p:cNvPr id="11269" name="Picture 5"/>
          <p:cNvPicPr>
            <a:picLocks noChangeAspect="1" noChangeArrowheads="1"/>
          </p:cNvPicPr>
          <p:nvPr/>
        </p:nvPicPr>
        <p:blipFill>
          <a:blip r:embed="rId3" cstate="print"/>
          <a:srcRect/>
          <a:stretch>
            <a:fillRect/>
          </a:stretch>
        </p:blipFill>
        <p:spPr bwMode="auto">
          <a:xfrm>
            <a:off x="7744634" y="1515907"/>
            <a:ext cx="1071634" cy="1121469"/>
          </a:xfrm>
          <a:prstGeom prst="rect">
            <a:avLst/>
          </a:prstGeom>
          <a:noFill/>
          <a:ln w="9525">
            <a:noFill/>
            <a:round/>
            <a:headEnd/>
            <a:tailEnd/>
          </a:ln>
        </p:spPr>
      </p:pic>
      <p:sp>
        <p:nvSpPr>
          <p:cNvPr id="11270" name="Прямоугольник 1"/>
          <p:cNvSpPr>
            <a:spLocks noChangeArrowheads="1"/>
          </p:cNvSpPr>
          <p:nvPr/>
        </p:nvSpPr>
        <p:spPr bwMode="auto">
          <a:xfrm>
            <a:off x="576134" y="1676706"/>
            <a:ext cx="7054054" cy="3955405"/>
          </a:xfrm>
          <a:prstGeom prst="rect">
            <a:avLst/>
          </a:prstGeom>
          <a:noFill/>
          <a:ln w="9525">
            <a:noFill/>
            <a:miter lim="800000"/>
            <a:headEnd/>
            <a:tailEnd/>
          </a:ln>
        </p:spPr>
        <p:txBody>
          <a:bodyPr lIns="76672" tIns="38336" rIns="76672" bIns="38336">
            <a:spAutoFit/>
          </a:bodyPr>
          <a:lstStyle/>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Тапсырма оқу мақсатына, бағалау критерийлеріне, көрсетілген ойлау дағдыларының деңгейлеріне сәйкес келе ме?</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Сұрақтың немесе тапсырманың берілуі түсінікті ме (екі жақты теріс пайымдау, қажетсіз қиын сөздер, күрделенген синтаксис, жаргон сөздер, диалект сөздер, анық емес сөздер және т.б.)?</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Тапсырманың берілуінде түсінік беретіндей тұстары жоқ па (тура, ауыспалы)?</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Тапсырмалардың күрделілік деңгейі жеткілікті ме?</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Суреттер, диаграммалар, сызбалар және т.б. анық па?</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Грамматикалық және орфографиялық қателер жоқ па?</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Балл қою кестесі/дескрипторлар тапсырмаға сәйкес пе?</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Жауап нұсқаларының ішінде дұрыс жауабы бар ма?  </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Дистракторлар дұрыс құрастырылған ба?</a:t>
            </a:r>
            <a:endParaRPr lang="kk-KZ" altLang="en-US" dirty="0">
              <a:solidFill>
                <a:srgbClr val="0000FF"/>
              </a:solidFill>
              <a:latin typeface="Calibri" pitchFamily="34" charset="0"/>
              <a:ea typeface="Calibri" pitchFamily="34" charset="0"/>
              <a:cs typeface="Wingdings" pitchFamily="2" charset="2"/>
            </a:endParaRPr>
          </a:p>
          <a:p>
            <a:pPr marL="287522" indent="-287522">
              <a:buFont typeface="Wingdings" pitchFamily="2" charset="2"/>
              <a:buChar char=""/>
              <a:tabLst>
                <a:tab pos="383362" algn="l"/>
              </a:tabLst>
            </a:pPr>
            <a:r>
              <a:rPr lang="kk-KZ" altLang="en-US" dirty="0">
                <a:solidFill>
                  <a:srgbClr val="0000FF"/>
                </a:solidFill>
                <a:latin typeface="Calibri" pitchFamily="34" charset="0"/>
                <a:ea typeface="Calibri" pitchFamily="34" charset="0"/>
                <a:cs typeface="Times New Roman" pitchFamily="18" charset="0"/>
              </a:rPr>
              <a:t>Жауап нұсқалары логикалық реттілікпен орналасқан ба?</a:t>
            </a:r>
            <a:endParaRPr lang="kk-KZ" altLang="en-US" dirty="0">
              <a:solidFill>
                <a:srgbClr val="0000FF"/>
              </a:solidFill>
              <a:latin typeface="Calibri" pitchFamily="34" charset="0"/>
              <a:ea typeface="Calibri" pitchFamily="34" charset="0"/>
              <a:cs typeface="Wingdings" pitchFamily="2" charset="2"/>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Номер слайда 2">
            <a:extLst>
              <a:ext uri="{FF2B5EF4-FFF2-40B4-BE49-F238E27FC236}">
                <a16:creationId xmlns:a16="http://schemas.microsoft.com/office/drawing/2014/main" xmlns="" id="{947B76BB-59A7-49EA-9A7D-7A456D953903}"/>
              </a:ext>
            </a:extLst>
          </p:cNvPr>
          <p:cNvSpPr>
            <a:spLocks noGrp="1"/>
          </p:cNvSpPr>
          <p:nvPr>
            <p:ph type="sldNum" sz="quarter" idx="12"/>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A32FDE3-3F03-4D01-8266-1D67D7ABFAEB}" type="slidenum">
              <a:rPr lang="en-US" altLang="en-US" sz="900"/>
              <a:pPr/>
              <a:t>28</a:t>
            </a:fld>
            <a:endParaRPr lang="en-US" altLang="en-US" sz="900" dirty="0"/>
          </a:p>
        </p:txBody>
      </p:sp>
      <p:graphicFrame>
        <p:nvGraphicFramePr>
          <p:cNvPr id="6" name="Схема 5">
            <a:extLst>
              <a:ext uri="{FF2B5EF4-FFF2-40B4-BE49-F238E27FC236}">
                <a16:creationId xmlns:a16="http://schemas.microsoft.com/office/drawing/2014/main" xmlns="" id="{B47BC6FC-D7B7-4CCC-AD4B-ACC80AC98ECB}"/>
              </a:ext>
            </a:extLst>
          </p:cNvPr>
          <p:cNvGraphicFramePr/>
          <p:nvPr>
            <p:extLst>
              <p:ext uri="{D42A27DB-BD31-4B8C-83A1-F6EECF244321}">
                <p14:modId xmlns:p14="http://schemas.microsoft.com/office/powerpoint/2010/main" val="1144512796"/>
              </p:ext>
            </p:extLst>
          </p:nvPr>
        </p:nvGraphicFramePr>
        <p:xfrm>
          <a:off x="497957" y="908720"/>
          <a:ext cx="8148085" cy="58143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itle 1">
            <a:extLst>
              <a:ext uri="{FF2B5EF4-FFF2-40B4-BE49-F238E27FC236}">
                <a16:creationId xmlns:a16="http://schemas.microsoft.com/office/drawing/2014/main" xmlns="" id="{CDE9D840-79D5-45AA-81EB-45F293F89742}"/>
              </a:ext>
            </a:extLst>
          </p:cNvPr>
          <p:cNvSpPr txBox="1">
            <a:spLocks/>
          </p:cNvSpPr>
          <p:nvPr/>
        </p:nvSpPr>
        <p:spPr bwMode="auto">
          <a:xfrm>
            <a:off x="245800" y="152553"/>
            <a:ext cx="8652400" cy="666559"/>
          </a:xfrm>
          <a:prstGeom prst="rect">
            <a:avLst/>
          </a:prstGeom>
          <a:noFill/>
          <a:ln>
            <a:noFill/>
          </a:ln>
          <a:extLst/>
        </p:spPr>
        <p:txBody>
          <a:bodyPr lIns="76672" tIns="38336" rIns="76672" bIns="38336" anchor="ctr"/>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kk-KZ" altLang="en-US" sz="3500" kern="0" dirty="0">
                <a:solidFill>
                  <a:srgbClr val="0000FF"/>
                </a:solidFill>
                <a:latin typeface="Times New Roman" pitchFamily="18" charset="0"/>
                <a:cs typeface="Times New Roman" pitchFamily="18" charset="0"/>
              </a:rPr>
              <a:t>Ашық тапсырма</a:t>
            </a:r>
            <a:endParaRPr lang="en-US" altLang="en-US" sz="3500" kern="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Номер слайда 4">
            <a:extLst>
              <a:ext uri="{FF2B5EF4-FFF2-40B4-BE49-F238E27FC236}">
                <a16:creationId xmlns:a16="http://schemas.microsoft.com/office/drawing/2014/main" xmlns="" id="{4FE7488F-2A4E-41DE-A0ED-619A57F3EDA2}"/>
              </a:ext>
            </a:extLst>
          </p:cNvPr>
          <p:cNvSpPr>
            <a:spLocks noGrp="1"/>
          </p:cNvSpPr>
          <p:nvPr>
            <p:ph type="sldNum" sz="quarter" idx="11"/>
          </p:nvPr>
        </p:nvSpPr>
        <p:spPr>
          <a:xfrm>
            <a:off x="7455917" y="6552895"/>
            <a:ext cx="1442283" cy="30510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41931">
              <a:buSzPct val="100000"/>
            </a:pPr>
            <a:fld id="{6A370987-CE82-4EFE-AF8B-EFECD58F7CEF}" type="slidenum">
              <a:rPr lang="en-US" altLang="en-US"/>
              <a:pPr defTabSz="441931">
                <a:buSzPct val="100000"/>
              </a:pPr>
              <a:t>29</a:t>
            </a:fld>
            <a:endParaRPr lang="en-US" altLang="en-US" dirty="0"/>
          </a:p>
        </p:txBody>
      </p:sp>
      <p:sp>
        <p:nvSpPr>
          <p:cNvPr id="29699" name="Title 1">
            <a:extLst>
              <a:ext uri="{FF2B5EF4-FFF2-40B4-BE49-F238E27FC236}">
                <a16:creationId xmlns:a16="http://schemas.microsoft.com/office/drawing/2014/main" xmlns="" id="{C9833007-026D-4970-9265-8F51DB9A2643}"/>
              </a:ext>
            </a:extLst>
          </p:cNvPr>
          <p:cNvSpPr>
            <a:spLocks noGrp="1"/>
          </p:cNvSpPr>
          <p:nvPr>
            <p:ph type="title"/>
          </p:nvPr>
        </p:nvSpPr>
        <p:spPr>
          <a:xfrm>
            <a:off x="245800" y="247383"/>
            <a:ext cx="8652400" cy="666560"/>
          </a:xfrm>
        </p:spPr>
        <p:txBody>
          <a:bodyPr/>
          <a:lstStyle/>
          <a:p>
            <a:pPr defTabSz="442822">
              <a:defRPr/>
            </a:pPr>
            <a:r>
              <a:rPr lang="kk-KZ" altLang="en-US" sz="3500" dirty="0">
                <a:solidFill>
                  <a:srgbClr val="0000FF"/>
                </a:solidFill>
                <a:latin typeface="Times New Roman" panose="02020603050405020304" pitchFamily="18" charset="0"/>
                <a:cs typeface="Times New Roman" panose="02020603050405020304" pitchFamily="18" charset="0"/>
              </a:rPr>
              <a:t>Қысқа жауапты қажет ететін тапсырма</a:t>
            </a:r>
          </a:p>
        </p:txBody>
      </p:sp>
      <p:sp>
        <p:nvSpPr>
          <p:cNvPr id="29701" name="TextBox 1">
            <a:extLst>
              <a:ext uri="{FF2B5EF4-FFF2-40B4-BE49-F238E27FC236}">
                <a16:creationId xmlns:a16="http://schemas.microsoft.com/office/drawing/2014/main" xmlns="" id="{55D52E5A-216C-47F3-8DE4-DB544FAC91E3}"/>
              </a:ext>
            </a:extLst>
          </p:cNvPr>
          <p:cNvSpPr txBox="1">
            <a:spLocks noChangeArrowheads="1"/>
          </p:cNvSpPr>
          <p:nvPr/>
        </p:nvSpPr>
        <p:spPr bwMode="auto">
          <a:xfrm>
            <a:off x="210685" y="1599742"/>
            <a:ext cx="8687515" cy="1031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spAutoFit/>
          </a:bodyPr>
          <a:lstStyle>
            <a:lvl1pPr marL="514350" indent="-514350">
              <a:spcBef>
                <a:spcPts val="800"/>
              </a:spcBef>
              <a:defRPr sz="3200">
                <a:solidFill>
                  <a:srgbClr val="000000"/>
                </a:solidFill>
                <a:latin typeface="Arial" panose="020B0604020202020204" pitchFamily="34" charset="0"/>
                <a:ea typeface="Microsoft YaHei" panose="020B0503020204020204" pitchFamily="34" charset="-122"/>
              </a:defRPr>
            </a:lvl1pPr>
            <a:lvl2pPr>
              <a:spcBef>
                <a:spcPts val="700"/>
              </a:spcBef>
              <a:defRPr sz="2800">
                <a:solidFill>
                  <a:srgbClr val="000000"/>
                </a:solidFill>
                <a:latin typeface="Arial" panose="020B0604020202020204" pitchFamily="34" charset="0"/>
                <a:ea typeface="Microsoft YaHei" panose="020B0503020204020204" pitchFamily="34" charset="-122"/>
              </a:defRPr>
            </a:lvl2pPr>
            <a:lvl3pPr>
              <a:spcBef>
                <a:spcPts val="600"/>
              </a:spcBef>
              <a:defRPr sz="2400">
                <a:solidFill>
                  <a:srgbClr val="000000"/>
                </a:solidFill>
                <a:latin typeface="Arial" panose="020B0604020202020204" pitchFamily="34" charset="0"/>
                <a:ea typeface="Microsoft YaHei" panose="020B0503020204020204" pitchFamily="34" charset="-122"/>
              </a:defRPr>
            </a:lvl3pPr>
            <a:lvl4pPr>
              <a:spcBef>
                <a:spcPts val="500"/>
              </a:spcBef>
              <a:defRPr sz="2000">
                <a:solidFill>
                  <a:srgbClr val="000000"/>
                </a:solidFill>
                <a:latin typeface="Arial" panose="020B0604020202020204" pitchFamily="34" charset="0"/>
                <a:ea typeface="Microsoft YaHei" panose="020B0503020204020204" pitchFamily="34" charset="-122"/>
              </a:defRPr>
            </a:lvl4pPr>
            <a:lvl5pPr>
              <a:spcBef>
                <a:spcPts val="500"/>
              </a:spcBef>
              <a:defRPr sz="2000">
                <a:solidFill>
                  <a:srgbClr val="000000"/>
                </a:solidFill>
                <a:latin typeface="Arial" panose="020B0604020202020204" pitchFamily="34"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defRPr sz="2000">
                <a:solidFill>
                  <a:srgbClr val="000000"/>
                </a:solidFill>
                <a:latin typeface="Arial" panose="020B0604020202020204" pitchFamily="34" charset="0"/>
                <a:ea typeface="Microsoft YaHei" panose="020B0503020204020204" pitchFamily="34" charset="-122"/>
              </a:defRPr>
            </a:lvl9pPr>
          </a:lstStyle>
          <a:p>
            <a:pPr marL="498175" indent="-498175" defTabSz="442822">
              <a:spcBef>
                <a:spcPct val="0"/>
              </a:spcBef>
              <a:buSzPct val="100000"/>
              <a:buFontTx/>
              <a:buAutoNum type="arabicPeriod"/>
              <a:defRPr/>
            </a:pPr>
            <a:r>
              <a:rPr lang="kk-KZ" altLang="en-US" sz="3100" dirty="0" smtClean="0">
                <a:latin typeface="Times New Roman" panose="02020603050405020304" pitchFamily="18" charset="0"/>
                <a:cs typeface="Times New Roman" panose="02020603050405020304" pitchFamily="18" charset="0"/>
              </a:rPr>
              <a:t>Заттың атын  білдіретін  сөз табы..........</a:t>
            </a:r>
            <a:r>
              <a:rPr lang="kk-KZ" altLang="en-US" sz="3100" dirty="0">
                <a:latin typeface="Times New Roman" panose="02020603050405020304" pitchFamily="18" charset="0"/>
                <a:cs typeface="Times New Roman" panose="02020603050405020304" pitchFamily="18" charset="0"/>
              </a:rPr>
              <a:t>деп </a:t>
            </a:r>
            <a:r>
              <a:rPr lang="kk-KZ" altLang="en-US" sz="3100" dirty="0" smtClean="0">
                <a:latin typeface="Times New Roman" panose="02020603050405020304" pitchFamily="18" charset="0"/>
                <a:cs typeface="Times New Roman" panose="02020603050405020304" pitchFamily="18" charset="0"/>
              </a:rPr>
              <a:t>аталады.</a:t>
            </a:r>
            <a:endParaRPr lang="ru-RU" altLang="en-US" sz="31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xmlns="" id="{A19AD726-5E41-46C9-AEA7-482136726245}"/>
              </a:ext>
            </a:extLst>
          </p:cNvPr>
          <p:cNvSpPr>
            <a:spLocks noGrp="1"/>
          </p:cNvSpPr>
          <p:nvPr>
            <p:ph sz="half" idx="1"/>
          </p:nvPr>
        </p:nvSpPr>
        <p:spPr>
          <a:xfrm>
            <a:off x="408365" y="610211"/>
            <a:ext cx="4083652" cy="5184043"/>
          </a:xfrm>
        </p:spPr>
        <p:txBody>
          <a:bodyPr>
            <a:normAutofit fontScale="85000" lnSpcReduction="10000"/>
          </a:bodyPr>
          <a:lstStyle/>
          <a:p>
            <a:pPr marL="106277" indent="0" algn="ctr">
              <a:lnSpc>
                <a:spcPct val="115000"/>
              </a:lnSpc>
              <a:spcAft>
                <a:spcPts val="968"/>
              </a:spcAft>
              <a:buClr>
                <a:srgbClr val="98C723"/>
              </a:buClr>
              <a:buNone/>
              <a:defRPr/>
            </a:pPr>
            <a:r>
              <a:rPr lang="kk-KZ" sz="1900" b="1" spc="29" dirty="0">
                <a:latin typeface="Times New Roman" panose="02020603050405020304" pitchFamily="18" charset="0"/>
                <a:cs typeface="Times New Roman" panose="02020603050405020304" pitchFamily="18" charset="0"/>
              </a:rPr>
              <a:t>Артықшылықтары </a:t>
            </a:r>
            <a:endParaRPr lang="ru-RU" sz="1900" b="1" spc="29" dirty="0">
              <a:latin typeface="Times New Roman" panose="02020603050405020304" pitchFamily="18" charset="0"/>
              <a:cs typeface="Times New Roman" panose="02020603050405020304" pitchFamily="18" charset="0"/>
            </a:endParaRPr>
          </a:p>
          <a:p>
            <a:pPr algn="just">
              <a:lnSpc>
                <a:spcPct val="115000"/>
              </a:lnSpc>
              <a:spcAft>
                <a:spcPts val="968"/>
              </a:spcAft>
              <a:buClr>
                <a:srgbClr val="98C723"/>
              </a:buClr>
              <a:defRPr/>
            </a:pPr>
            <a:r>
              <a:rPr lang="ru-RU" sz="1900" spc="29" dirty="0" err="1">
                <a:latin typeface="Times New Roman" panose="02020603050405020304" pitchFamily="18" charset="0"/>
                <a:cs typeface="Times New Roman" panose="02020603050405020304" pitchFamily="18" charset="0"/>
              </a:rPr>
              <a:t>Тақырып</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мазмұнының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басым</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бөлігін</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қамтуға</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мүмкіндіктің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болуы</a:t>
            </a:r>
            <a:r>
              <a:rPr lang="ru-RU" sz="1900" spc="29" dirty="0">
                <a:latin typeface="Times New Roman" panose="02020603050405020304" pitchFamily="18" charset="0"/>
                <a:cs typeface="Times New Roman" panose="02020603050405020304" pitchFamily="18" charset="0"/>
              </a:rPr>
              <a:t> </a:t>
            </a:r>
          </a:p>
          <a:p>
            <a:pPr algn="just">
              <a:lnSpc>
                <a:spcPct val="115000"/>
              </a:lnSpc>
              <a:spcAft>
                <a:spcPts val="968"/>
              </a:spcAft>
              <a:buClr>
                <a:srgbClr val="98C723"/>
              </a:buClr>
              <a:defRPr/>
            </a:pPr>
            <a:r>
              <a:rPr lang="ru-RU" sz="1900" spc="29" dirty="0" err="1">
                <a:latin typeface="Times New Roman" panose="02020603050405020304" pitchFamily="18" charset="0"/>
                <a:cs typeface="Times New Roman" panose="02020603050405020304" pitchFamily="18" charset="0"/>
              </a:rPr>
              <a:t>Шығармашылыққа</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жүйелі</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және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стандартты</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емес</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ойлауға</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білімі</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дағдысы</a:t>
            </a:r>
            <a:r>
              <a:rPr lang="ru-RU" sz="1900" spc="29" dirty="0">
                <a:latin typeface="Times New Roman" panose="02020603050405020304" pitchFamily="18" charset="0"/>
                <a:cs typeface="Times New Roman" panose="02020603050405020304" pitchFamily="18" charset="0"/>
              </a:rPr>
              <a:t> мен </a:t>
            </a:r>
            <a:r>
              <a:rPr lang="ru-RU" sz="1900" spc="29" dirty="0" err="1">
                <a:latin typeface="Times New Roman" panose="02020603050405020304" pitchFamily="18" charset="0"/>
                <a:cs typeface="Times New Roman" panose="02020603050405020304" pitchFamily="18" charset="0"/>
              </a:rPr>
              <a:t>қабілетін</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түрлі</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тәсілдер</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арқылы</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көрсетуге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мүмкіндіктің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болуы</a:t>
            </a:r>
            <a:endParaRPr lang="en-US" sz="1900" spc="29" dirty="0">
              <a:latin typeface="Times New Roman" panose="02020603050405020304" pitchFamily="18" charset="0"/>
              <a:cs typeface="Times New Roman" panose="02020603050405020304" pitchFamily="18" charset="0"/>
            </a:endParaRPr>
          </a:p>
          <a:p>
            <a:pPr algn="just">
              <a:lnSpc>
                <a:spcPct val="115000"/>
              </a:lnSpc>
              <a:spcAft>
                <a:spcPts val="968"/>
              </a:spcAft>
              <a:buClr>
                <a:srgbClr val="98C723"/>
              </a:buClr>
              <a:defRPr/>
            </a:pPr>
            <a:r>
              <a:rPr lang="ru-RU" sz="1900" spc="29" dirty="0" err="1">
                <a:latin typeface="Times New Roman" panose="02020603050405020304" pitchFamily="18" charset="0"/>
                <a:cs typeface="Times New Roman" panose="02020603050405020304" pitchFamily="18" charset="0"/>
              </a:rPr>
              <a:t>Нәтижесін</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салдарын</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құруға</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мүмкіндіктің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болуы</a:t>
            </a:r>
            <a:r>
              <a:rPr lang="ru-RU" sz="1900" spc="29" dirty="0">
                <a:latin typeface="Times New Roman" panose="02020603050405020304" pitchFamily="18" charset="0"/>
                <a:cs typeface="Times New Roman" panose="02020603050405020304" pitchFamily="18" charset="0"/>
              </a:rPr>
              <a:t> </a:t>
            </a:r>
          </a:p>
          <a:p>
            <a:pPr algn="just">
              <a:lnSpc>
                <a:spcPct val="115000"/>
              </a:lnSpc>
              <a:spcAft>
                <a:spcPts val="968"/>
              </a:spcAft>
              <a:buClr>
                <a:srgbClr val="98C723"/>
              </a:buClr>
              <a:defRPr/>
            </a:pPr>
            <a:r>
              <a:rPr lang="ru-RU" sz="1900" spc="29" dirty="0" err="1">
                <a:latin typeface="Times New Roman" panose="02020603050405020304" pitchFamily="18" charset="0"/>
                <a:cs typeface="Times New Roman" panose="02020603050405020304" pitchFamily="18" charset="0"/>
              </a:rPr>
              <a:t>Жауап</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беруде</a:t>
            </a:r>
            <a:r>
              <a:rPr lang="ru-RU" sz="1900" spc="29" dirty="0">
                <a:latin typeface="Times New Roman" panose="02020603050405020304" pitchFamily="18" charset="0"/>
                <a:cs typeface="Times New Roman" panose="02020603050405020304" pitchFamily="18" charset="0"/>
              </a:rPr>
              <a:t> аргумент </a:t>
            </a:r>
            <a:r>
              <a:rPr lang="ru-RU" sz="1900" spc="29" dirty="0" err="1">
                <a:latin typeface="Times New Roman" panose="02020603050405020304" pitchFamily="18" charset="0"/>
                <a:cs typeface="Times New Roman" panose="02020603050405020304" pitchFamily="18" charset="0"/>
              </a:rPr>
              <a:t>келтіруге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және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дәлелдер</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келтіруге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мүмкіндіктің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болуы</a:t>
            </a:r>
            <a:endParaRPr lang="ru-RU" sz="1900" spc="29" dirty="0">
              <a:latin typeface="Times New Roman" panose="02020603050405020304" pitchFamily="18" charset="0"/>
              <a:cs typeface="Times New Roman" panose="02020603050405020304" pitchFamily="18" charset="0"/>
            </a:endParaRPr>
          </a:p>
          <a:p>
            <a:pPr algn="just">
              <a:lnSpc>
                <a:spcPct val="115000"/>
              </a:lnSpc>
              <a:spcAft>
                <a:spcPts val="968"/>
              </a:spcAft>
              <a:buClr>
                <a:srgbClr val="98C723"/>
              </a:buClr>
              <a:defRPr/>
            </a:pPr>
            <a:r>
              <a:rPr lang="ru-RU" sz="1900" spc="29" dirty="0" err="1">
                <a:latin typeface="Times New Roman" panose="02020603050405020304" pitchFamily="18" charset="0"/>
                <a:cs typeface="Times New Roman" panose="02020603050405020304" pitchFamily="18" charset="0"/>
              </a:rPr>
              <a:t>Өз</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болмысын</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көрсетуге</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мүмкіндіктің</a:t>
            </a:r>
            <a:r>
              <a:rPr lang="ru-RU" sz="1900" spc="29" dirty="0">
                <a:latin typeface="Times New Roman" panose="02020603050405020304" pitchFamily="18" charset="0"/>
                <a:cs typeface="Times New Roman" panose="02020603050405020304" pitchFamily="18" charset="0"/>
              </a:rPr>
              <a:t> </a:t>
            </a:r>
            <a:r>
              <a:rPr lang="ru-RU" sz="1900" spc="29" dirty="0" err="1">
                <a:latin typeface="Times New Roman" panose="02020603050405020304" pitchFamily="18" charset="0"/>
                <a:cs typeface="Times New Roman" panose="02020603050405020304" pitchFamily="18" charset="0"/>
              </a:rPr>
              <a:t>болуы</a:t>
            </a:r>
            <a:endParaRPr lang="ru-RU" sz="1900" spc="29" dirty="0">
              <a:latin typeface="Times New Roman" panose="02020603050405020304" pitchFamily="18" charset="0"/>
              <a:cs typeface="Times New Roman" panose="02020603050405020304" pitchFamily="18" charset="0"/>
            </a:endParaRPr>
          </a:p>
          <a:p>
            <a:pPr algn="just">
              <a:lnSpc>
                <a:spcPct val="115000"/>
              </a:lnSpc>
              <a:spcAft>
                <a:spcPts val="968"/>
              </a:spcAft>
              <a:buClr>
                <a:srgbClr val="98C723"/>
              </a:buClr>
              <a:defRPr/>
            </a:pPr>
            <a:r>
              <a:rPr lang="ru-RU" sz="1900" b="1" spc="29" dirty="0">
                <a:latin typeface="Times New Roman" panose="02020603050405020304" pitchFamily="18" charset="0"/>
                <a:cs typeface="Times New Roman" panose="02020603050405020304" pitchFamily="18" charset="0"/>
              </a:rPr>
              <a:t>…</a:t>
            </a:r>
          </a:p>
          <a:p>
            <a:pPr algn="just">
              <a:lnSpc>
                <a:spcPct val="115000"/>
              </a:lnSpc>
              <a:spcAft>
                <a:spcPts val="968"/>
              </a:spcAft>
              <a:buClr>
                <a:srgbClr val="98C723"/>
              </a:buClr>
              <a:defRPr/>
            </a:pPr>
            <a:endParaRPr lang="ru-RU" sz="1900" dirty="0">
              <a:latin typeface="Times New Roman" panose="02020603050405020304" pitchFamily="18" charset="0"/>
              <a:cs typeface="Times New Roman" panose="02020603050405020304" pitchFamily="18" charset="0"/>
            </a:endParaRPr>
          </a:p>
          <a:p>
            <a:pPr marL="106277" indent="0">
              <a:buNone/>
              <a:defRPr/>
            </a:pPr>
            <a:endParaRPr lang="ru-RU" sz="19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xmlns="" id="{126F4CD6-20BA-4846-9905-9B8724BFF8E8}"/>
              </a:ext>
            </a:extLst>
          </p:cNvPr>
          <p:cNvSpPr>
            <a:spLocks noGrp="1"/>
          </p:cNvSpPr>
          <p:nvPr>
            <p:ph sz="half" idx="2"/>
          </p:nvPr>
        </p:nvSpPr>
        <p:spPr>
          <a:xfrm>
            <a:off x="4638977" y="610211"/>
            <a:ext cx="3953600" cy="5112577"/>
          </a:xfrm>
        </p:spPr>
        <p:txBody>
          <a:bodyPr>
            <a:normAutofit fontScale="85000" lnSpcReduction="10000"/>
          </a:bodyPr>
          <a:lstStyle/>
          <a:p>
            <a:pPr marL="106277" indent="0" algn="ctr">
              <a:lnSpc>
                <a:spcPct val="115000"/>
              </a:lnSpc>
              <a:spcAft>
                <a:spcPts val="968"/>
              </a:spcAft>
              <a:buClr>
                <a:srgbClr val="98C723"/>
              </a:buClr>
              <a:buNone/>
              <a:defRPr/>
            </a:pPr>
            <a:r>
              <a:rPr lang="kk-KZ" sz="1900" b="1" dirty="0">
                <a:latin typeface="Times New Roman" pitchFamily="18" charset="0"/>
                <a:cs typeface="Times New Roman" pitchFamily="18" charset="0"/>
              </a:rPr>
              <a:t>Кемшіліктері </a:t>
            </a:r>
          </a:p>
          <a:p>
            <a:pPr algn="just">
              <a:lnSpc>
                <a:spcPct val="115000"/>
              </a:lnSpc>
              <a:defRPr/>
            </a:pPr>
            <a:r>
              <a:rPr lang="ru-RU" sz="1900" dirty="0" err="1">
                <a:latin typeface="Times New Roman" pitchFamily="18" charset="0"/>
                <a:cs typeface="Times New Roman" pitchFamily="18" charset="0"/>
              </a:rPr>
              <a:t>Дескрипторлар</a:t>
            </a:r>
            <a:r>
              <a:rPr lang="ru-RU" sz="1900" dirty="0">
                <a:latin typeface="Times New Roman" pitchFamily="18" charset="0"/>
                <a:cs typeface="Times New Roman" pitchFamily="18" charset="0"/>
              </a:rPr>
              <a:t> / балл </a:t>
            </a:r>
            <a:r>
              <a:rPr lang="ru-RU" sz="1900" dirty="0" err="1">
                <a:latin typeface="Times New Roman" pitchFamily="18" charset="0"/>
                <a:cs typeface="Times New Roman" pitchFamily="18" charset="0"/>
              </a:rPr>
              <a:t>қою</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кестесін</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құру</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қиындық</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тудырады</a:t>
            </a:r>
            <a:r>
              <a:rPr lang="ru-RU" sz="1900" dirty="0">
                <a:latin typeface="Times New Roman" pitchFamily="18" charset="0"/>
                <a:cs typeface="Times New Roman" pitchFamily="18" charset="0"/>
              </a:rPr>
              <a:t> </a:t>
            </a:r>
          </a:p>
          <a:p>
            <a:pPr marL="0" indent="0" algn="just">
              <a:lnSpc>
                <a:spcPct val="115000"/>
              </a:lnSpc>
              <a:buNone/>
              <a:defRPr/>
            </a:pPr>
            <a:endParaRPr lang="ru-RU" sz="1900" dirty="0">
              <a:latin typeface="Times New Roman" pitchFamily="18" charset="0"/>
              <a:cs typeface="Times New Roman" pitchFamily="18" charset="0"/>
            </a:endParaRPr>
          </a:p>
          <a:p>
            <a:pPr algn="just">
              <a:lnSpc>
                <a:spcPct val="115000"/>
              </a:lnSpc>
              <a:defRPr/>
            </a:pPr>
            <a:r>
              <a:rPr lang="ru-RU" sz="1900" dirty="0">
                <a:latin typeface="Times New Roman" pitchFamily="18" charset="0"/>
                <a:cs typeface="Times New Roman" pitchFamily="18" charset="0"/>
              </a:rPr>
              <a:t>Балл </a:t>
            </a:r>
            <a:r>
              <a:rPr lang="ru-RU" sz="1900" dirty="0" err="1">
                <a:latin typeface="Times New Roman" pitchFamily="18" charset="0"/>
                <a:cs typeface="Times New Roman" pitchFamily="18" charset="0"/>
              </a:rPr>
              <a:t>қоюдың</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субъективтілік</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қаупі</a:t>
            </a:r>
            <a:r>
              <a:rPr lang="ru-RU" sz="1900" dirty="0">
                <a:latin typeface="Times New Roman" pitchFamily="18" charset="0"/>
                <a:cs typeface="Times New Roman" pitchFamily="18" charset="0"/>
              </a:rPr>
              <a:t> бар</a:t>
            </a:r>
          </a:p>
          <a:p>
            <a:pPr marL="0" indent="0" algn="just">
              <a:lnSpc>
                <a:spcPct val="115000"/>
              </a:lnSpc>
              <a:buNone/>
              <a:defRPr/>
            </a:pPr>
            <a:endParaRPr lang="ru-RU" sz="1900" dirty="0">
              <a:latin typeface="Times New Roman" pitchFamily="18" charset="0"/>
              <a:cs typeface="Times New Roman" pitchFamily="18" charset="0"/>
            </a:endParaRPr>
          </a:p>
          <a:p>
            <a:pPr algn="just">
              <a:lnSpc>
                <a:spcPct val="115000"/>
              </a:lnSpc>
              <a:defRPr/>
            </a:pPr>
            <a:r>
              <a:rPr lang="ru-RU" sz="1900" dirty="0" err="1">
                <a:latin typeface="Times New Roman" pitchFamily="18" charset="0"/>
                <a:cs typeface="Times New Roman" pitchFamily="18" charset="0"/>
              </a:rPr>
              <a:t>Жұмысты</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тексеруде</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және</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бағалауда</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уақытты</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талап</a:t>
            </a:r>
            <a:r>
              <a:rPr lang="ru-RU" sz="1900" dirty="0">
                <a:latin typeface="Times New Roman" pitchFamily="18" charset="0"/>
                <a:cs typeface="Times New Roman" pitchFamily="18" charset="0"/>
              </a:rPr>
              <a:t> </a:t>
            </a:r>
            <a:r>
              <a:rPr lang="ru-RU" sz="1900" dirty="0" err="1">
                <a:latin typeface="Times New Roman" pitchFamily="18" charset="0"/>
                <a:cs typeface="Times New Roman" pitchFamily="18" charset="0"/>
              </a:rPr>
              <a:t>етеді</a:t>
            </a:r>
            <a:endParaRPr lang="kk-KZ" sz="1900" b="1" dirty="0">
              <a:latin typeface="Times New Roman" pitchFamily="18" charset="0"/>
              <a:cs typeface="Times New Roman" pitchFamily="18" charset="0"/>
            </a:endParaRPr>
          </a:p>
          <a:p>
            <a:pPr algn="just">
              <a:lnSpc>
                <a:spcPct val="115000"/>
              </a:lnSpc>
              <a:defRPr/>
            </a:pPr>
            <a:r>
              <a:rPr lang="ru-RU" sz="1900" b="1" spc="29" dirty="0">
                <a:latin typeface="Times New Roman" panose="02020603050405020304" pitchFamily="18" charset="0"/>
                <a:cs typeface="Times New Roman" panose="02020603050405020304" pitchFamily="18" charset="0"/>
              </a:rPr>
              <a:t>…</a:t>
            </a:r>
          </a:p>
          <a:p>
            <a:pPr marL="0" indent="0" algn="just">
              <a:lnSpc>
                <a:spcPct val="115000"/>
              </a:lnSpc>
              <a:buNone/>
              <a:defRPr/>
            </a:pPr>
            <a:endParaRPr lang="ru-RU" sz="1900" b="1" dirty="0">
              <a:latin typeface="Times New Roman" pitchFamily="18" charset="0"/>
              <a:cs typeface="Times New Roman" pitchFamily="18" charset="0"/>
            </a:endParaRPr>
          </a:p>
        </p:txBody>
      </p:sp>
      <p:sp>
        <p:nvSpPr>
          <p:cNvPr id="12292" name="Номер слайда 1">
            <a:extLst>
              <a:ext uri="{FF2B5EF4-FFF2-40B4-BE49-F238E27FC236}">
                <a16:creationId xmlns:a16="http://schemas.microsoft.com/office/drawing/2014/main" xmlns="" id="{A924F920-4AA9-48CA-9633-2E2E3A988C53}"/>
              </a:ext>
            </a:extLst>
          </p:cNvPr>
          <p:cNvSpPr txBox="1">
            <a:spLocks/>
          </p:cNvSpPr>
          <p:nvPr/>
        </p:nvSpPr>
        <p:spPr bwMode="auto">
          <a:xfrm>
            <a:off x="7950117" y="21990"/>
            <a:ext cx="721792" cy="365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nchor="b"/>
          <a:lstStyle/>
          <a:p>
            <a:pPr algn="r" eaLnBrk="1" hangingPunct="1"/>
            <a:fld id="{78E3DCE2-DB05-40C0-906F-4C287C173A4C}" type="slidenum">
              <a:rPr lang="ru-RU" altLang="ru-RU" sz="1700">
                <a:solidFill>
                  <a:srgbClr val="FFFFFF"/>
                </a:solidFill>
              </a:rPr>
              <a:pPr algn="r" eaLnBrk="1" hangingPunct="1"/>
              <a:t>30</a:t>
            </a:fld>
            <a:endParaRPr lang="ru-RU" altLang="ru-RU" sz="1700" dirty="0">
              <a:solidFill>
                <a:srgbClr val="FFFFFF"/>
              </a:solidFill>
            </a:endParaRPr>
          </a:p>
        </p:txBody>
      </p:sp>
      <p:sp>
        <p:nvSpPr>
          <p:cNvPr id="8" name="Title 1">
            <a:extLst>
              <a:ext uri="{FF2B5EF4-FFF2-40B4-BE49-F238E27FC236}">
                <a16:creationId xmlns:a16="http://schemas.microsoft.com/office/drawing/2014/main" xmlns="" id="{2A61310D-74D6-4171-A1E0-245E379D8033}"/>
              </a:ext>
            </a:extLst>
          </p:cNvPr>
          <p:cNvSpPr txBox="1">
            <a:spLocks/>
          </p:cNvSpPr>
          <p:nvPr/>
        </p:nvSpPr>
        <p:spPr bwMode="auto">
          <a:xfrm>
            <a:off x="245800" y="0"/>
            <a:ext cx="8652400" cy="666560"/>
          </a:xfrm>
          <a:prstGeom prst="rect">
            <a:avLst/>
          </a:prstGeom>
          <a:noFill/>
          <a:ln>
            <a:noFill/>
          </a:ln>
          <a:extLst/>
        </p:spPr>
        <p:txBody>
          <a:bodyPr lIns="76672" tIns="38336" rIns="76672" bIns="38336" anchor="ctr"/>
          <a:lstStyle>
            <a:lvl1pPr algn="ctr" rtl="0" eaLnBrk="0" fontAlgn="base" hangingPunct="0">
              <a:spcBef>
                <a:spcPct val="0"/>
              </a:spcBef>
              <a:spcAft>
                <a:spcPct val="0"/>
              </a:spcAft>
              <a:defRPr sz="4400" b="1">
                <a:solidFill>
                  <a:srgbClr val="FF3300"/>
                </a:solidFill>
                <a:latin typeface="+mj-lt"/>
                <a:ea typeface="+mj-ea"/>
                <a:cs typeface="+mj-cs"/>
              </a:defRPr>
            </a:lvl1pPr>
            <a:lvl2pPr algn="ctr" rtl="0" eaLnBrk="0" fontAlgn="base" hangingPunct="0">
              <a:spcBef>
                <a:spcPct val="0"/>
              </a:spcBef>
              <a:spcAft>
                <a:spcPct val="0"/>
              </a:spcAft>
              <a:defRPr sz="4400" b="1">
                <a:solidFill>
                  <a:srgbClr val="FF3300"/>
                </a:solidFill>
                <a:latin typeface="Arial" charset="0"/>
              </a:defRPr>
            </a:lvl2pPr>
            <a:lvl3pPr algn="ctr" rtl="0" eaLnBrk="0" fontAlgn="base" hangingPunct="0">
              <a:spcBef>
                <a:spcPct val="0"/>
              </a:spcBef>
              <a:spcAft>
                <a:spcPct val="0"/>
              </a:spcAft>
              <a:defRPr sz="4400" b="1">
                <a:solidFill>
                  <a:srgbClr val="FF3300"/>
                </a:solidFill>
                <a:latin typeface="Arial" charset="0"/>
              </a:defRPr>
            </a:lvl3pPr>
            <a:lvl4pPr algn="ctr" rtl="0" eaLnBrk="0" fontAlgn="base" hangingPunct="0">
              <a:spcBef>
                <a:spcPct val="0"/>
              </a:spcBef>
              <a:spcAft>
                <a:spcPct val="0"/>
              </a:spcAft>
              <a:defRPr sz="4400" b="1">
                <a:solidFill>
                  <a:srgbClr val="FF3300"/>
                </a:solidFill>
                <a:latin typeface="Arial" charset="0"/>
              </a:defRPr>
            </a:lvl4pPr>
            <a:lvl5pPr algn="ctr" rtl="0" eaLnBrk="0" fontAlgn="base" hangingPunct="0">
              <a:spcBef>
                <a:spcPct val="0"/>
              </a:spcBef>
              <a:spcAft>
                <a:spcPct val="0"/>
              </a:spcAft>
              <a:defRPr sz="4400" b="1">
                <a:solidFill>
                  <a:srgbClr val="FF3300"/>
                </a:solidFill>
                <a:latin typeface="Arial" charset="0"/>
              </a:defRPr>
            </a:lvl5pPr>
            <a:lvl6pPr marL="457200" algn="ctr" rtl="0" fontAlgn="base">
              <a:spcBef>
                <a:spcPct val="0"/>
              </a:spcBef>
              <a:spcAft>
                <a:spcPct val="0"/>
              </a:spcAft>
              <a:defRPr sz="4400" b="1">
                <a:solidFill>
                  <a:srgbClr val="FF3300"/>
                </a:solidFill>
                <a:latin typeface="Arial" charset="0"/>
              </a:defRPr>
            </a:lvl6pPr>
            <a:lvl7pPr marL="914400" algn="ctr" rtl="0" fontAlgn="base">
              <a:spcBef>
                <a:spcPct val="0"/>
              </a:spcBef>
              <a:spcAft>
                <a:spcPct val="0"/>
              </a:spcAft>
              <a:defRPr sz="4400" b="1">
                <a:solidFill>
                  <a:srgbClr val="FF3300"/>
                </a:solidFill>
                <a:latin typeface="Arial" charset="0"/>
              </a:defRPr>
            </a:lvl7pPr>
            <a:lvl8pPr marL="1371600" algn="ctr" rtl="0" fontAlgn="base">
              <a:spcBef>
                <a:spcPct val="0"/>
              </a:spcBef>
              <a:spcAft>
                <a:spcPct val="0"/>
              </a:spcAft>
              <a:defRPr sz="4400" b="1">
                <a:solidFill>
                  <a:srgbClr val="FF3300"/>
                </a:solidFill>
                <a:latin typeface="Arial" charset="0"/>
              </a:defRPr>
            </a:lvl8pPr>
            <a:lvl9pPr marL="1828800" algn="ctr" rtl="0" fontAlgn="base">
              <a:spcBef>
                <a:spcPct val="0"/>
              </a:spcBef>
              <a:spcAft>
                <a:spcPct val="0"/>
              </a:spcAft>
              <a:defRPr sz="4400" b="1">
                <a:solidFill>
                  <a:srgbClr val="FF3300"/>
                </a:solidFill>
                <a:latin typeface="Arial" charset="0"/>
              </a:defRPr>
            </a:lvl9pPr>
          </a:lstStyle>
          <a:p>
            <a:pPr>
              <a:defRPr/>
            </a:pPr>
            <a:r>
              <a:rPr lang="kk-KZ" altLang="en-US" sz="3500" kern="0" dirty="0">
                <a:solidFill>
                  <a:srgbClr val="0000FF"/>
                </a:solidFill>
                <a:latin typeface="Times New Roman" pitchFamily="18" charset="0"/>
                <a:cs typeface="Times New Roman" pitchFamily="18" charset="0"/>
              </a:rPr>
              <a:t>Ашық тапсырма</a:t>
            </a:r>
            <a:endParaRPr lang="en-US" altLang="en-US" sz="3500" kern="0" dirty="0">
              <a:solidFill>
                <a:srgbClr val="0000FF"/>
              </a:solidFill>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xmlns="" id="{498C7913-3F0D-4942-A90C-D43E87871CC8}"/>
              </a:ext>
            </a:extLst>
          </p:cNvPr>
          <p:cNvSpPr>
            <a:spLocks noGrp="1"/>
          </p:cNvSpPr>
          <p:nvPr>
            <p:ph type="title"/>
          </p:nvPr>
        </p:nvSpPr>
        <p:spPr>
          <a:xfrm>
            <a:off x="534517" y="274870"/>
            <a:ext cx="8219325" cy="716036"/>
          </a:xfrm>
        </p:spPr>
        <p:txBody>
          <a:bodyPr/>
          <a:lstStyle/>
          <a:p>
            <a:pPr>
              <a:defRPr/>
            </a:pPr>
            <a:r>
              <a:rPr lang="ru-RU" altLang="ru-RU" sz="3500" dirty="0" err="1">
                <a:solidFill>
                  <a:srgbClr val="0000FF"/>
                </a:solidFill>
                <a:latin typeface="Times New Roman" panose="02020603050405020304" pitchFamily="18" charset="0"/>
                <a:cs typeface="Times New Roman" panose="02020603050405020304" pitchFamily="18" charset="0"/>
              </a:rPr>
              <a:t>Тапсырмаға</a:t>
            </a:r>
            <a:r>
              <a:rPr lang="ru-RU" altLang="ru-RU" sz="3500" dirty="0">
                <a:solidFill>
                  <a:srgbClr val="0000FF"/>
                </a:solidFill>
                <a:latin typeface="Times New Roman" panose="02020603050405020304" pitchFamily="18" charset="0"/>
                <a:cs typeface="Times New Roman" panose="02020603050405020304" pitchFamily="18" charset="0"/>
              </a:rPr>
              <a:t> </a:t>
            </a:r>
            <a:r>
              <a:rPr lang="ru-RU" altLang="ru-RU" sz="3500" dirty="0" err="1">
                <a:solidFill>
                  <a:srgbClr val="0000FF"/>
                </a:solidFill>
                <a:latin typeface="Times New Roman" panose="02020603050405020304" pitchFamily="18" charset="0"/>
                <a:cs typeface="Times New Roman" panose="02020603050405020304" pitchFamily="18" charset="0"/>
              </a:rPr>
              <a:t>сараптама</a:t>
            </a:r>
            <a:r>
              <a:rPr lang="ru-RU" altLang="ru-RU" sz="3500" dirty="0">
                <a:solidFill>
                  <a:srgbClr val="0000FF"/>
                </a:solidFill>
                <a:latin typeface="Times New Roman" panose="02020603050405020304" pitchFamily="18" charset="0"/>
                <a:cs typeface="Times New Roman" panose="02020603050405020304" pitchFamily="18" charset="0"/>
              </a:rPr>
              <a:t> </a:t>
            </a:r>
            <a:r>
              <a:rPr lang="ru-RU" altLang="ru-RU" sz="3500" dirty="0" err="1">
                <a:solidFill>
                  <a:srgbClr val="0000FF"/>
                </a:solidFill>
                <a:latin typeface="Times New Roman" panose="02020603050405020304" pitchFamily="18" charset="0"/>
                <a:cs typeface="Times New Roman" panose="02020603050405020304" pitchFamily="18" charset="0"/>
              </a:rPr>
              <a:t>жасау</a:t>
            </a:r>
            <a:endParaRPr lang="en-US" altLang="ru-RU" sz="3500" dirty="0">
              <a:solidFill>
                <a:srgbClr val="0000FF"/>
              </a:solidFill>
              <a:latin typeface="Times New Roman" panose="02020603050405020304" pitchFamily="18" charset="0"/>
              <a:cs typeface="Times New Roman" panose="02020603050405020304" pitchFamily="18" charset="0"/>
            </a:endParaRPr>
          </a:p>
        </p:txBody>
      </p:sp>
      <p:pic>
        <p:nvPicPr>
          <p:cNvPr id="16388" name="Picture 2" descr="Картинки по запросу чек лист"/>
          <p:cNvPicPr>
            <a:picLocks noChangeAspect="1" noChangeArrowheads="1"/>
          </p:cNvPicPr>
          <p:nvPr/>
        </p:nvPicPr>
        <p:blipFill>
          <a:blip r:embed="rId3" cstate="print"/>
          <a:srcRect/>
          <a:stretch>
            <a:fillRect/>
          </a:stretch>
        </p:blipFill>
        <p:spPr bwMode="auto">
          <a:xfrm>
            <a:off x="534517" y="166297"/>
            <a:ext cx="977996" cy="1238288"/>
          </a:xfrm>
          <a:prstGeom prst="rect">
            <a:avLst/>
          </a:prstGeom>
          <a:noFill/>
          <a:ln w="9525">
            <a:noFill/>
            <a:miter lim="800000"/>
            <a:headEnd/>
            <a:tailEnd/>
          </a:ln>
        </p:spPr>
      </p:pic>
      <p:sp>
        <p:nvSpPr>
          <p:cNvPr id="16389" name="Прямоугольник 1"/>
          <p:cNvSpPr>
            <a:spLocks noChangeArrowheads="1"/>
          </p:cNvSpPr>
          <p:nvPr/>
        </p:nvSpPr>
        <p:spPr bwMode="auto">
          <a:xfrm>
            <a:off x="534517" y="1496667"/>
            <a:ext cx="8219325" cy="4855652"/>
          </a:xfrm>
          <a:prstGeom prst="rect">
            <a:avLst/>
          </a:prstGeom>
          <a:noFill/>
          <a:ln w="9525">
            <a:noFill/>
            <a:miter lim="800000"/>
            <a:headEnd/>
            <a:tailEnd/>
          </a:ln>
        </p:spPr>
        <p:txBody>
          <a:bodyPr lIns="76672" tIns="38336" rIns="76672" bIns="38336">
            <a:spAutoFit/>
          </a:bodyPr>
          <a:lstStyle/>
          <a:p>
            <a:pPr algn="ctr">
              <a:lnSpc>
                <a:spcPct val="115000"/>
              </a:lnSpc>
            </a:pPr>
            <a:endParaRPr lang="kk-KZ" altLang="en-US" b="1" dirty="0">
              <a:latin typeface="Times New Roman" pitchFamily="18" charset="0"/>
              <a:cs typeface="Times New Roman" pitchFamily="18" charset="0"/>
            </a:endParaRPr>
          </a:p>
          <a:p>
            <a:pPr algn="ctr">
              <a:lnSpc>
                <a:spcPct val="115000"/>
              </a:lnSpc>
            </a:pPr>
            <a:r>
              <a:rPr lang="kk-KZ" altLang="en-US" b="1" dirty="0">
                <a:latin typeface="Times New Roman" pitchFamily="18" charset="0"/>
                <a:cs typeface="Times New Roman" pitchFamily="18" charset="0"/>
              </a:rPr>
              <a:t>Тапсырмаларға сараптама жасауға көмектесетін сұрақтар</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Тапсырма оқу мақсатына, бағалау критерийлеріне, көрсетілген ойлау дағдысының деңгейлеріне сәйкес келе ме?</a:t>
            </a:r>
            <a:endParaRPr lang="kk-KZ" altLang="en-US" sz="1300" dirty="0">
              <a:latin typeface="Calibri" pitchFamily="34" charset="0"/>
              <a:ea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Сұрақтың немесе тапсырманың берілуі түсінікті ме (екі жақты теріс пайымдау, қажетсіз қиын сөздер, күрделенген синтаксис, жаргон сөздер, диалект сөздер, анық емес сөздер және т.б.)?</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Тапсырманың берілуінде жауабына меңзейтін тұстары жоқ па (тура, ауыспалы)?</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Тапсырмалардың күрделілік деңгейі жеткілікті ме?</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Суреттер, диаграммалар, сызбалар және т.б. анық па?</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Грамматикалық және орфографиялық қателер жоқ па?</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Тапсырмаларды орындауға уақыт жеткілікті ме?</a:t>
            </a:r>
            <a:endParaRPr lang="kk-KZ" altLang="en-US" sz="1300" dirty="0">
              <a:latin typeface="Calibri" pitchFamily="34" charset="0"/>
              <a:cs typeface="Times New Roman" pitchFamily="18" charset="0"/>
            </a:endParaRPr>
          </a:p>
          <a:p>
            <a:pPr>
              <a:lnSpc>
                <a:spcPct val="115000"/>
              </a:lnSpc>
              <a:buFont typeface="Wingdings" pitchFamily="2" charset="2"/>
              <a:buChar char="q"/>
            </a:pPr>
            <a:r>
              <a:rPr lang="kk-KZ" altLang="en-US" dirty="0">
                <a:latin typeface="Times New Roman" pitchFamily="18" charset="0"/>
                <a:cs typeface="Times New Roman" pitchFamily="18" charset="0"/>
              </a:rPr>
              <a:t> Сұрақтың немесе тапсырмалардың берілуінде оқушылардың жауаптарын шектеу ескерілген бе?</a:t>
            </a:r>
            <a:endParaRPr lang="kk-KZ" altLang="en-US" sz="1300" dirty="0">
              <a:latin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xmlns="" id="{78D425CB-A836-4FFB-9909-4372397D3775}"/>
              </a:ext>
            </a:extLst>
          </p:cNvPr>
          <p:cNvSpPr>
            <a:spLocks noGrp="1"/>
          </p:cNvSpPr>
          <p:nvPr>
            <p:ph type="title"/>
          </p:nvPr>
        </p:nvSpPr>
        <p:spPr>
          <a:xfrm>
            <a:off x="461687" y="197906"/>
            <a:ext cx="8063262" cy="716036"/>
          </a:xfrm>
        </p:spPr>
        <p:txBody>
          <a:bodyPr/>
          <a:lstStyle/>
          <a:p>
            <a:pPr>
              <a:defRPr/>
            </a:pPr>
            <a:r>
              <a:rPr lang="ru-RU" altLang="ru-RU" sz="3900" dirty="0">
                <a:solidFill>
                  <a:srgbClr val="0000FF"/>
                </a:solidFill>
                <a:latin typeface="Times New Roman" panose="02020603050405020304" pitchFamily="18" charset="0"/>
                <a:cs typeface="Times New Roman" panose="02020603050405020304" pitchFamily="18" charset="0"/>
              </a:rPr>
              <a:t>ЭССЕ</a:t>
            </a:r>
            <a:endParaRPr lang="en-US" altLang="ru-RU" sz="3900" dirty="0">
              <a:solidFill>
                <a:srgbClr val="0000FF"/>
              </a:solidFill>
              <a:latin typeface="Times New Roman" panose="02020603050405020304" pitchFamily="18" charset="0"/>
              <a:cs typeface="Times New Roman" panose="02020603050405020304" pitchFamily="18" charset="0"/>
            </a:endParaRPr>
          </a:p>
        </p:txBody>
      </p:sp>
      <p:sp>
        <p:nvSpPr>
          <p:cNvPr id="29699" name="Прямоугольник 15">
            <a:extLst>
              <a:ext uri="{FF2B5EF4-FFF2-40B4-BE49-F238E27FC236}">
                <a16:creationId xmlns:a16="http://schemas.microsoft.com/office/drawing/2014/main" xmlns="" id="{8C0089E2-0E3E-40FF-98F1-BCBD002AF323}"/>
              </a:ext>
            </a:extLst>
          </p:cNvPr>
          <p:cNvSpPr>
            <a:spLocks noChangeArrowheads="1"/>
          </p:cNvSpPr>
          <p:nvPr/>
        </p:nvSpPr>
        <p:spPr bwMode="auto">
          <a:xfrm>
            <a:off x="894762" y="990906"/>
            <a:ext cx="7528746" cy="4397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spAutoFit/>
          </a:bodyPr>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lgn="just">
              <a:spcBef>
                <a:spcPct val="0"/>
              </a:spcBef>
              <a:buClrTx/>
              <a:buFontTx/>
              <a:buNone/>
              <a:defRPr/>
            </a:pPr>
            <a:r>
              <a:rPr lang="kk-KZ" altLang="ru-RU" sz="2300" b="1" i="1" dirty="0">
                <a:latin typeface="Times New Roman" panose="02020603050405020304" pitchFamily="18" charset="0"/>
                <a:cs typeface="Times New Roman" panose="02020603050405020304" pitchFamily="18" charset="0"/>
              </a:rPr>
              <a:t>Артықшылықтары:</a:t>
            </a:r>
          </a:p>
          <a:p>
            <a:pPr algn="just">
              <a:spcBef>
                <a:spcPct val="0"/>
              </a:spcBef>
              <a:buClrTx/>
              <a:defRPr/>
            </a:pPr>
            <a:r>
              <a:rPr lang="kk-KZ" altLang="ru-RU" sz="2300" dirty="0">
                <a:latin typeface="Times New Roman" panose="02020603050405020304" pitchFamily="18" charset="0"/>
                <a:cs typeface="Times New Roman" panose="02020603050405020304" pitchFamily="18" charset="0"/>
              </a:rPr>
              <a:t>Жоғары деңгей дағдыларын бағалауға мүмкіндіктің болуы</a:t>
            </a:r>
          </a:p>
          <a:p>
            <a:pPr algn="just">
              <a:spcBef>
                <a:spcPct val="0"/>
              </a:spcBef>
              <a:buClrTx/>
              <a:defRPr/>
            </a:pPr>
            <a:r>
              <a:rPr lang="kk-KZ" altLang="ru-RU" sz="2300" dirty="0">
                <a:latin typeface="Times New Roman" panose="02020603050405020304" pitchFamily="18" charset="0"/>
                <a:cs typeface="Times New Roman" panose="02020603050405020304" pitchFamily="18" charset="0"/>
              </a:rPr>
              <a:t>Оқушылардың жауабын білу ықтималдығының аздығы</a:t>
            </a:r>
          </a:p>
          <a:p>
            <a:pPr algn="just">
              <a:spcBef>
                <a:spcPct val="0"/>
              </a:spcBef>
              <a:buClrTx/>
              <a:defRPr/>
            </a:pPr>
            <a:r>
              <a:rPr lang="kk-KZ" altLang="ru-RU" sz="2300" dirty="0">
                <a:latin typeface="Times New Roman" panose="02020603050405020304" pitchFamily="18" charset="0"/>
                <a:cs typeface="Times New Roman" panose="02020603050405020304" pitchFamily="18" charset="0"/>
              </a:rPr>
              <a:t>Оқушылардың пайымдау дағдысын көрсетуіне, өз көзқарасын білдіруіне мүмкіндігінің болуы </a:t>
            </a:r>
          </a:p>
          <a:p>
            <a:pPr algn="just">
              <a:spcBef>
                <a:spcPct val="0"/>
              </a:spcBef>
              <a:buClrTx/>
              <a:defRPr/>
            </a:pPr>
            <a:r>
              <a:rPr lang="kk-KZ" altLang="ru-RU" sz="2300" dirty="0">
                <a:latin typeface="Times New Roman" panose="02020603050405020304" pitchFamily="18" charset="0"/>
                <a:cs typeface="Times New Roman" panose="02020603050405020304" pitchFamily="18" charset="0"/>
              </a:rPr>
              <a:t>Оқушыларды көбірек оқуға жетелеуі</a:t>
            </a:r>
          </a:p>
          <a:p>
            <a:pPr algn="just">
              <a:spcBef>
                <a:spcPct val="0"/>
              </a:spcBef>
              <a:buClrTx/>
              <a:buFontTx/>
              <a:buNone/>
              <a:defRPr/>
            </a:pPr>
            <a:endParaRPr lang="kk-KZ" altLang="ru-RU" sz="2300" dirty="0">
              <a:latin typeface="Times New Roman" panose="02020603050405020304" pitchFamily="18" charset="0"/>
              <a:cs typeface="Times New Roman" panose="02020603050405020304" pitchFamily="18" charset="0"/>
            </a:endParaRPr>
          </a:p>
          <a:p>
            <a:pPr algn="just">
              <a:spcBef>
                <a:spcPct val="0"/>
              </a:spcBef>
              <a:buClrTx/>
              <a:buFontTx/>
              <a:buNone/>
              <a:defRPr/>
            </a:pPr>
            <a:r>
              <a:rPr lang="kk-KZ" altLang="ru-RU" sz="2300" b="1" i="1" dirty="0">
                <a:latin typeface="Times New Roman" panose="02020603050405020304" pitchFamily="18" charset="0"/>
                <a:cs typeface="Times New Roman" panose="02020603050405020304" pitchFamily="18" charset="0"/>
              </a:rPr>
              <a:t>Кемшіліктері:</a:t>
            </a:r>
          </a:p>
          <a:p>
            <a:pPr algn="just">
              <a:spcBef>
                <a:spcPct val="0"/>
              </a:spcBef>
              <a:buClrTx/>
              <a:buFont typeface="Wingdings" panose="05000000000000000000" pitchFamily="2" charset="2"/>
              <a:buChar char="§"/>
              <a:defRPr/>
            </a:pPr>
            <a:r>
              <a:rPr lang="kk-KZ" altLang="ru-RU" sz="2300" dirty="0">
                <a:latin typeface="Times New Roman" panose="02020603050405020304" pitchFamily="18" charset="0"/>
                <a:cs typeface="Times New Roman" panose="02020603050405020304" pitchFamily="18" charset="0"/>
              </a:rPr>
              <a:t>Шектеулі материалды қамтиды, валидтілікті төмендетеді</a:t>
            </a:r>
          </a:p>
          <a:p>
            <a:pPr algn="just">
              <a:spcBef>
                <a:spcPct val="0"/>
              </a:spcBef>
              <a:buClrTx/>
              <a:buFont typeface="Wingdings" panose="05000000000000000000" pitchFamily="2" charset="2"/>
              <a:buChar char="§"/>
              <a:defRPr/>
            </a:pPr>
            <a:r>
              <a:rPr lang="kk-KZ" altLang="ru-RU" sz="2300" dirty="0">
                <a:latin typeface="Times New Roman" panose="02020603050405020304" pitchFamily="18" charset="0"/>
                <a:cs typeface="Times New Roman" panose="02020603050405020304" pitchFamily="18" charset="0"/>
              </a:rPr>
              <a:t>Балл қою және бағалау қиындық туғызады (субъективті)</a:t>
            </a:r>
          </a:p>
          <a:p>
            <a:pPr algn="just">
              <a:spcBef>
                <a:spcPct val="0"/>
              </a:spcBef>
              <a:buClrTx/>
              <a:buFont typeface="Wingdings" panose="05000000000000000000" pitchFamily="2" charset="2"/>
              <a:buChar char="§"/>
              <a:defRPr/>
            </a:pPr>
            <a:r>
              <a:rPr lang="kk-KZ" altLang="ru-RU" sz="2300" dirty="0">
                <a:latin typeface="Times New Roman" panose="02020603050405020304" pitchFamily="18" charset="0"/>
                <a:cs typeface="Times New Roman" panose="02020603050405020304" pitchFamily="18" charset="0"/>
              </a:rPr>
              <a:t>Көп уақыт алады</a:t>
            </a:r>
          </a:p>
        </p:txBody>
      </p:sp>
      <p:sp>
        <p:nvSpPr>
          <p:cNvPr id="29700" name="AutoShape 2" descr="Картинки по запросу Reading race">
            <a:extLst>
              <a:ext uri="{FF2B5EF4-FFF2-40B4-BE49-F238E27FC236}">
                <a16:creationId xmlns:a16="http://schemas.microsoft.com/office/drawing/2014/main" xmlns="" id="{EA8DB510-A108-4CD4-B4CE-B117BB9D6EA7}"/>
              </a:ext>
            </a:extLst>
          </p:cNvPr>
          <p:cNvSpPr>
            <a:spLocks noChangeAspect="1" noChangeArrowheads="1"/>
          </p:cNvSpPr>
          <p:nvPr/>
        </p:nvSpPr>
        <p:spPr bwMode="auto">
          <a:xfrm>
            <a:off x="392759" y="-144307"/>
            <a:ext cx="288717" cy="30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sp>
        <p:nvSpPr>
          <p:cNvPr id="29701" name="AutoShape 4" descr="Картинки по запросу Reading race">
            <a:extLst>
              <a:ext uri="{FF2B5EF4-FFF2-40B4-BE49-F238E27FC236}">
                <a16:creationId xmlns:a16="http://schemas.microsoft.com/office/drawing/2014/main" xmlns="" id="{0F52F30F-733A-49EB-AE16-051C9B2E283A}"/>
              </a:ext>
            </a:extLst>
          </p:cNvPr>
          <p:cNvSpPr>
            <a:spLocks noChangeAspect="1" noChangeArrowheads="1"/>
          </p:cNvSpPr>
          <p:nvPr/>
        </p:nvSpPr>
        <p:spPr bwMode="auto">
          <a:xfrm>
            <a:off x="537118" y="8247"/>
            <a:ext cx="288717"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sp>
        <p:nvSpPr>
          <p:cNvPr id="29702" name="AutoShape 6" descr="Картинки по запросу Reading race">
            <a:extLst>
              <a:ext uri="{FF2B5EF4-FFF2-40B4-BE49-F238E27FC236}">
                <a16:creationId xmlns:a16="http://schemas.microsoft.com/office/drawing/2014/main" xmlns="" id="{6CFD2B1F-0449-4CF0-B5EA-CD17968E7CA8}"/>
              </a:ext>
            </a:extLst>
          </p:cNvPr>
          <p:cNvSpPr>
            <a:spLocks noChangeAspect="1" noChangeArrowheads="1"/>
          </p:cNvSpPr>
          <p:nvPr/>
        </p:nvSpPr>
        <p:spPr bwMode="auto">
          <a:xfrm>
            <a:off x="681476" y="160799"/>
            <a:ext cx="288717" cy="30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pic>
        <p:nvPicPr>
          <p:cNvPr id="7" name="Picture 2" descr="Похожее изображение">
            <a:extLst>
              <a:ext uri="{FF2B5EF4-FFF2-40B4-BE49-F238E27FC236}">
                <a16:creationId xmlns:a16="http://schemas.microsoft.com/office/drawing/2014/main" xmlns="" id="{A72E1801-0B9D-4547-8973-02E9C4D82784}"/>
              </a:ext>
            </a:extLst>
          </p:cNvPr>
          <p:cNvPicPr>
            <a:picLocks noChangeAspect="1" noChangeArrowheads="1"/>
          </p:cNvPicPr>
          <p:nvPr/>
        </p:nvPicPr>
        <p:blipFill rotWithShape="1">
          <a:blip r:embed="rId3" cstate="print">
            <a:extLst/>
          </a:blip>
          <a:srcRect l="10504" t="43698" r="10660" b="20422"/>
          <a:stretch/>
        </p:blipFill>
        <p:spPr bwMode="auto">
          <a:xfrm>
            <a:off x="1331640" y="5301208"/>
            <a:ext cx="6480757" cy="1480592"/>
          </a:xfrm>
          <a:prstGeom prst="rect">
            <a:avLst/>
          </a:prstGeom>
          <a:ln>
            <a:noFill/>
          </a:ln>
          <a:effectLst>
            <a:softEdge rad="112500"/>
          </a:effectLs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xmlns="" id="{2FBED63A-0E02-470A-AD75-672456014F10}"/>
              </a:ext>
            </a:extLst>
          </p:cNvPr>
          <p:cNvSpPr>
            <a:spLocks noGrp="1"/>
          </p:cNvSpPr>
          <p:nvPr>
            <p:ph type="title"/>
          </p:nvPr>
        </p:nvSpPr>
        <p:spPr>
          <a:xfrm>
            <a:off x="461687" y="197906"/>
            <a:ext cx="8063262" cy="716036"/>
          </a:xfrm>
        </p:spPr>
        <p:txBody>
          <a:bodyPr/>
          <a:lstStyle/>
          <a:p>
            <a:pPr>
              <a:defRPr/>
            </a:pPr>
            <a:r>
              <a:rPr lang="ru-RU" altLang="ru-RU" sz="3900" b="1" dirty="0">
                <a:solidFill>
                  <a:srgbClr val="0000FF"/>
                </a:solidFill>
                <a:latin typeface="Times New Roman" panose="02020603050405020304" pitchFamily="18" charset="0"/>
                <a:cs typeface="Times New Roman" panose="02020603050405020304" pitchFamily="18" charset="0"/>
              </a:rPr>
              <a:t>ЭССЕ</a:t>
            </a:r>
            <a:endParaRPr lang="en-US" altLang="ru-RU" sz="3900" b="1" dirty="0">
              <a:solidFill>
                <a:srgbClr val="0000FF"/>
              </a:solidFill>
              <a:latin typeface="Times New Roman" panose="02020603050405020304" pitchFamily="18" charset="0"/>
              <a:cs typeface="Times New Roman" panose="02020603050405020304" pitchFamily="18" charset="0"/>
            </a:endParaRPr>
          </a:p>
        </p:txBody>
      </p:sp>
      <p:sp>
        <p:nvSpPr>
          <p:cNvPr id="30723" name="Прямоугольник 15">
            <a:extLst>
              <a:ext uri="{FF2B5EF4-FFF2-40B4-BE49-F238E27FC236}">
                <a16:creationId xmlns:a16="http://schemas.microsoft.com/office/drawing/2014/main" xmlns="" id="{8DF25244-5F03-47DB-92BA-E0EFFD363DA9}"/>
              </a:ext>
            </a:extLst>
          </p:cNvPr>
          <p:cNvSpPr>
            <a:spLocks noChangeArrowheads="1"/>
          </p:cNvSpPr>
          <p:nvPr/>
        </p:nvSpPr>
        <p:spPr bwMode="auto">
          <a:xfrm>
            <a:off x="894762" y="913942"/>
            <a:ext cx="7528746" cy="785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spAutoFit/>
          </a:bodyPr>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lgn="ctr">
              <a:spcBef>
                <a:spcPct val="0"/>
              </a:spcBef>
              <a:buClrTx/>
              <a:buFontTx/>
              <a:buNone/>
              <a:defRPr/>
            </a:pPr>
            <a:r>
              <a:rPr lang="kk-KZ" altLang="ru-RU" sz="2300" b="1" dirty="0">
                <a:latin typeface="Times New Roman" panose="02020603050405020304" pitchFamily="18" charset="0"/>
                <a:cs typeface="Times New Roman" panose="02020603050405020304" pitchFamily="18" charset="0"/>
              </a:rPr>
              <a:t>Эссе форматында тапсырмаларды құрастыру бойынша ұсыныстар</a:t>
            </a:r>
          </a:p>
        </p:txBody>
      </p:sp>
      <p:sp>
        <p:nvSpPr>
          <p:cNvPr id="30724" name="AutoShape 2" descr="Картинки по запросу Reading race">
            <a:extLst>
              <a:ext uri="{FF2B5EF4-FFF2-40B4-BE49-F238E27FC236}">
                <a16:creationId xmlns:a16="http://schemas.microsoft.com/office/drawing/2014/main" xmlns="" id="{E1D6493B-05BC-48BB-8736-AC02CD787620}"/>
              </a:ext>
            </a:extLst>
          </p:cNvPr>
          <p:cNvSpPr>
            <a:spLocks noChangeAspect="1" noChangeArrowheads="1"/>
          </p:cNvSpPr>
          <p:nvPr/>
        </p:nvSpPr>
        <p:spPr bwMode="auto">
          <a:xfrm>
            <a:off x="392759" y="-144307"/>
            <a:ext cx="288717" cy="305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sp>
        <p:nvSpPr>
          <p:cNvPr id="30725" name="AutoShape 4" descr="Картинки по запросу Reading race">
            <a:extLst>
              <a:ext uri="{FF2B5EF4-FFF2-40B4-BE49-F238E27FC236}">
                <a16:creationId xmlns:a16="http://schemas.microsoft.com/office/drawing/2014/main" xmlns="" id="{F6A1F821-187D-43AE-BE39-915163A5454E}"/>
              </a:ext>
            </a:extLst>
          </p:cNvPr>
          <p:cNvSpPr>
            <a:spLocks noChangeAspect="1" noChangeArrowheads="1"/>
          </p:cNvSpPr>
          <p:nvPr/>
        </p:nvSpPr>
        <p:spPr bwMode="auto">
          <a:xfrm>
            <a:off x="537118" y="8247"/>
            <a:ext cx="288717" cy="30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sp>
        <p:nvSpPr>
          <p:cNvPr id="30726" name="AutoShape 6" descr="Картинки по запросу Reading race">
            <a:extLst>
              <a:ext uri="{FF2B5EF4-FFF2-40B4-BE49-F238E27FC236}">
                <a16:creationId xmlns:a16="http://schemas.microsoft.com/office/drawing/2014/main" xmlns="" id="{3598C953-9CEB-4B23-9370-7FC78338C982}"/>
              </a:ext>
            </a:extLst>
          </p:cNvPr>
          <p:cNvSpPr>
            <a:spLocks noChangeAspect="1" noChangeArrowheads="1"/>
          </p:cNvSpPr>
          <p:nvPr/>
        </p:nvSpPr>
        <p:spPr bwMode="auto">
          <a:xfrm>
            <a:off x="681476" y="160799"/>
            <a:ext cx="288717" cy="303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endParaRPr lang="ru-RU" altLang="ru-RU" sz="1700" dirty="0"/>
          </a:p>
        </p:txBody>
      </p:sp>
      <p:graphicFrame>
        <p:nvGraphicFramePr>
          <p:cNvPr id="2" name="Схема 1">
            <a:extLst>
              <a:ext uri="{FF2B5EF4-FFF2-40B4-BE49-F238E27FC236}">
                <a16:creationId xmlns:a16="http://schemas.microsoft.com/office/drawing/2014/main" xmlns="" id="{7CAB34B1-F680-4753-BA09-13E6A3034BB6}"/>
              </a:ext>
            </a:extLst>
          </p:cNvPr>
          <p:cNvGraphicFramePr/>
          <p:nvPr>
            <p:extLst>
              <p:ext uri="{D42A27DB-BD31-4B8C-83A1-F6EECF244321}">
                <p14:modId xmlns:p14="http://schemas.microsoft.com/office/powerpoint/2010/main" val="826808741"/>
              </p:ext>
            </p:extLst>
          </p:nvPr>
        </p:nvGraphicFramePr>
        <p:xfrm>
          <a:off x="681229" y="1711253"/>
          <a:ext cx="7709435" cy="4977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729" name="TextBox 2">
            <a:extLst>
              <a:ext uri="{FF2B5EF4-FFF2-40B4-BE49-F238E27FC236}">
                <a16:creationId xmlns:a16="http://schemas.microsoft.com/office/drawing/2014/main" xmlns="" id="{448E4ACE-C422-49FD-951F-93B82DBAA8E8}"/>
              </a:ext>
            </a:extLst>
          </p:cNvPr>
          <p:cNvSpPr txBox="1">
            <a:spLocks noChangeArrowheads="1"/>
          </p:cNvSpPr>
          <p:nvPr/>
        </p:nvSpPr>
        <p:spPr bwMode="auto">
          <a:xfrm>
            <a:off x="5942105" y="6334373"/>
            <a:ext cx="2889769" cy="354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672" tIns="38336" rIns="76672" bIns="38336">
            <a:spAutoFit/>
          </a:bodyPr>
          <a:lstStyle>
            <a:lvl1pPr>
              <a:spcBef>
                <a:spcPct val="20000"/>
              </a:spcBef>
              <a:buClr>
                <a:srgbClr val="FF3300"/>
              </a:buClr>
              <a:buChar char="•"/>
              <a:defRPr sz="3200">
                <a:solidFill>
                  <a:schemeClr val="tx1"/>
                </a:solidFill>
                <a:latin typeface="Arial" panose="020B0604020202020204" pitchFamily="34" charset="0"/>
              </a:defRPr>
            </a:lvl1pPr>
            <a:lvl2pPr marL="742950" indent="-285750">
              <a:spcBef>
                <a:spcPct val="20000"/>
              </a:spcBef>
              <a:buClr>
                <a:srgbClr val="FF3300"/>
              </a:buClr>
              <a:buChar char="–"/>
              <a:defRPr sz="2800">
                <a:solidFill>
                  <a:schemeClr val="tx1"/>
                </a:solidFill>
                <a:latin typeface="Arial" panose="020B0604020202020204" pitchFamily="34" charset="0"/>
              </a:defRPr>
            </a:lvl2pPr>
            <a:lvl3pPr marL="1143000" indent="-228600">
              <a:spcBef>
                <a:spcPct val="20000"/>
              </a:spcBef>
              <a:buClr>
                <a:srgbClr val="FF3300"/>
              </a:buClr>
              <a:buChar char="•"/>
              <a:defRPr sz="2400">
                <a:solidFill>
                  <a:schemeClr val="tx1"/>
                </a:solidFill>
                <a:latin typeface="Arial" panose="020B0604020202020204" pitchFamily="34" charset="0"/>
              </a:defRPr>
            </a:lvl3pPr>
            <a:lvl4pPr marL="1600200" indent="-228600">
              <a:spcBef>
                <a:spcPct val="20000"/>
              </a:spcBef>
              <a:buClr>
                <a:srgbClr val="FF3300"/>
              </a:buClr>
              <a:buChar char="–"/>
              <a:defRPr sz="2000">
                <a:solidFill>
                  <a:schemeClr val="tx1"/>
                </a:solidFill>
                <a:latin typeface="Arial" panose="020B0604020202020204" pitchFamily="34" charset="0"/>
              </a:defRPr>
            </a:lvl4pPr>
            <a:lvl5pPr marL="2057400" indent="-228600">
              <a:spcBef>
                <a:spcPct val="20000"/>
              </a:spcBef>
              <a:buClr>
                <a:srgbClr val="FF3300"/>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3300"/>
              </a:buClr>
              <a:buChar char="»"/>
              <a:defRPr sz="2000">
                <a:solidFill>
                  <a:schemeClr val="tx1"/>
                </a:solidFill>
                <a:latin typeface="Arial" panose="020B0604020202020204" pitchFamily="34" charset="0"/>
              </a:defRPr>
            </a:lvl9pPr>
          </a:lstStyle>
          <a:p>
            <a:pPr>
              <a:spcBef>
                <a:spcPct val="0"/>
              </a:spcBef>
              <a:buClrTx/>
              <a:buFontTx/>
              <a:buNone/>
              <a:defRPr/>
            </a:pPr>
            <a:r>
              <a:rPr lang="ru-RU" altLang="ru-RU" sz="900" i="1" dirty="0">
                <a:solidFill>
                  <a:schemeClr val="bg1"/>
                </a:solidFill>
                <a:latin typeface="Times New Roman" panose="02020603050405020304" pitchFamily="18" charset="0"/>
                <a:cs typeface="Times New Roman" panose="02020603050405020304" pitchFamily="18" charset="0"/>
              </a:rPr>
              <a:t>(</a:t>
            </a:r>
            <a:r>
              <a:rPr lang="en-US" altLang="ru-RU" sz="900" i="1" dirty="0">
                <a:solidFill>
                  <a:schemeClr val="bg1"/>
                </a:solidFill>
                <a:latin typeface="Times New Roman" panose="02020603050405020304" pitchFamily="18" charset="0"/>
                <a:cs typeface="Times New Roman" panose="02020603050405020304" pitchFamily="18" charset="0"/>
              </a:rPr>
              <a:t>Is This a</a:t>
            </a:r>
            <a:r>
              <a:rPr lang="ru-RU" altLang="ru-RU" sz="900" i="1" dirty="0">
                <a:solidFill>
                  <a:schemeClr val="bg1"/>
                </a:solidFill>
                <a:latin typeface="Times New Roman" panose="02020603050405020304" pitchFamily="18" charset="0"/>
                <a:cs typeface="Times New Roman" panose="02020603050405020304" pitchFamily="18" charset="0"/>
              </a:rPr>
              <a:t> </a:t>
            </a:r>
            <a:r>
              <a:rPr lang="en-US" altLang="ru-RU" sz="900" i="1" dirty="0">
                <a:solidFill>
                  <a:schemeClr val="bg1"/>
                </a:solidFill>
                <a:latin typeface="Times New Roman" panose="02020603050405020304" pitchFamily="18" charset="0"/>
                <a:cs typeface="Times New Roman" panose="02020603050405020304" pitchFamily="18" charset="0"/>
              </a:rPr>
              <a:t>Trick</a:t>
            </a:r>
            <a:r>
              <a:rPr lang="ru-RU" altLang="ru-RU" sz="900" i="1" dirty="0">
                <a:solidFill>
                  <a:schemeClr val="bg1"/>
                </a:solidFill>
                <a:latin typeface="Times New Roman" panose="02020603050405020304" pitchFamily="18" charset="0"/>
                <a:cs typeface="Times New Roman" panose="02020603050405020304" pitchFamily="18" charset="0"/>
              </a:rPr>
              <a:t> </a:t>
            </a:r>
            <a:r>
              <a:rPr lang="en-US" altLang="ru-RU" sz="900" i="1" dirty="0">
                <a:solidFill>
                  <a:schemeClr val="bg1"/>
                </a:solidFill>
                <a:latin typeface="Times New Roman" panose="02020603050405020304" pitchFamily="18" charset="0"/>
                <a:cs typeface="Times New Roman" panose="02020603050405020304" pitchFamily="18" charset="0"/>
              </a:rPr>
              <a:t>Question?</a:t>
            </a:r>
            <a:r>
              <a:rPr lang="ru-RU" altLang="ru-RU" sz="900" i="1" dirty="0">
                <a:solidFill>
                  <a:schemeClr val="bg1"/>
                </a:solidFill>
                <a:latin typeface="Times New Roman" panose="02020603050405020304" pitchFamily="18" charset="0"/>
                <a:cs typeface="Times New Roman" panose="02020603050405020304" pitchFamily="18" charset="0"/>
              </a:rPr>
              <a:t> </a:t>
            </a:r>
            <a:r>
              <a:rPr lang="en-US" altLang="ru-RU" sz="900" i="1" dirty="0">
                <a:solidFill>
                  <a:schemeClr val="bg1"/>
                </a:solidFill>
                <a:latin typeface="Times New Roman" panose="02020603050405020304" pitchFamily="18" charset="0"/>
                <a:cs typeface="Times New Roman" panose="02020603050405020304" pitchFamily="18" charset="0"/>
              </a:rPr>
              <a:t>A Short Guide</a:t>
            </a:r>
          </a:p>
          <a:p>
            <a:pPr>
              <a:spcBef>
                <a:spcPct val="0"/>
              </a:spcBef>
              <a:buClrTx/>
              <a:buFontTx/>
              <a:buNone/>
              <a:defRPr/>
            </a:pPr>
            <a:r>
              <a:rPr lang="en-US" altLang="ru-RU" sz="900" i="1" dirty="0">
                <a:solidFill>
                  <a:schemeClr val="bg1"/>
                </a:solidFill>
                <a:latin typeface="Times New Roman" panose="02020603050405020304" pitchFamily="18" charset="0"/>
                <a:cs typeface="Times New Roman" panose="02020603050405020304" pitchFamily="18" charset="0"/>
              </a:rPr>
              <a:t>to Writing Effective</a:t>
            </a:r>
            <a:r>
              <a:rPr lang="ru-RU" altLang="ru-RU" sz="900" i="1" dirty="0">
                <a:solidFill>
                  <a:schemeClr val="bg1"/>
                </a:solidFill>
                <a:latin typeface="Times New Roman" panose="02020603050405020304" pitchFamily="18" charset="0"/>
                <a:cs typeface="Times New Roman" panose="02020603050405020304" pitchFamily="18" charset="0"/>
              </a:rPr>
              <a:t> </a:t>
            </a:r>
            <a:r>
              <a:rPr lang="en-US" altLang="ru-RU" sz="900" i="1" dirty="0">
                <a:solidFill>
                  <a:schemeClr val="bg1"/>
                </a:solidFill>
                <a:latin typeface="Times New Roman" panose="02020603050405020304" pitchFamily="18" charset="0"/>
                <a:cs typeface="Times New Roman" panose="02020603050405020304" pitchFamily="18" charset="0"/>
              </a:rPr>
              <a:t>Test Questions</a:t>
            </a:r>
            <a:r>
              <a:rPr lang="ru-RU" altLang="ru-RU" sz="900" i="1" dirty="0">
                <a:solidFill>
                  <a:schemeClr val="bg1"/>
                </a:solidFill>
                <a:latin typeface="Times New Roman" panose="02020603050405020304" pitchFamily="18" charset="0"/>
                <a:cs typeface="Times New Roman" panose="02020603050405020304" pitchFamily="18" charset="0"/>
              </a:rPr>
              <a:t>. </a:t>
            </a:r>
            <a:r>
              <a:rPr lang="en-US" altLang="ru-RU" sz="900" i="1" dirty="0">
                <a:solidFill>
                  <a:schemeClr val="bg1"/>
                </a:solidFill>
                <a:latin typeface="Times New Roman" panose="02020603050405020304" pitchFamily="18" charset="0"/>
                <a:cs typeface="Times New Roman" panose="02020603050405020304" pitchFamily="18" charset="0"/>
              </a:rPr>
              <a:t>B</a:t>
            </a:r>
            <a:r>
              <a:rPr lang="ru-RU" altLang="ru-RU" sz="900" i="1" dirty="0">
                <a:solidFill>
                  <a:schemeClr val="bg1"/>
                </a:solidFill>
                <a:latin typeface="Times New Roman" panose="02020603050405020304" pitchFamily="18" charset="0"/>
                <a:cs typeface="Times New Roman" panose="02020603050405020304" pitchFamily="18" charset="0"/>
              </a:rPr>
              <a:t>.</a:t>
            </a:r>
            <a:r>
              <a:rPr lang="en-US" altLang="ru-RU" sz="900" i="1" dirty="0">
                <a:solidFill>
                  <a:schemeClr val="bg1"/>
                </a:solidFill>
                <a:latin typeface="Times New Roman" panose="02020603050405020304" pitchFamily="18" charset="0"/>
                <a:cs typeface="Times New Roman" panose="02020603050405020304" pitchFamily="18" charset="0"/>
              </a:rPr>
              <a:t>Clay</a:t>
            </a:r>
            <a:r>
              <a:rPr lang="ru-RU" altLang="ru-RU" sz="900" i="1" dirty="0">
                <a:solidFill>
                  <a:schemeClr val="bg1"/>
                </a:solidFill>
                <a:latin typeface="Times New Roman" panose="02020603050405020304" pitchFamily="18" charset="0"/>
                <a:cs typeface="Times New Roman" panose="02020603050405020304" pitchFamily="18" charset="0"/>
              </a:rPr>
              <a:t>, 2001)</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Рисунок 5"/>
          <p:cNvPicPr>
            <a:picLocks noChangeAspect="1" noChangeArrowheads="1"/>
          </p:cNvPicPr>
          <p:nvPr/>
        </p:nvPicPr>
        <p:blipFill>
          <a:blip r:embed="rId2" cstate="print">
            <a:extLst>
              <a:ext uri="{BEBA8EAE-BF5A-486C-A8C5-ECC9F3942E4B}">
                <a14:imgProps xmlns:a14="http://schemas.microsoft.com/office/drawing/2010/main">
                  <a14:imgLayer r:embed="rId3">
                    <a14:imgEffect>
                      <a14:colorTemperature colorTemp="5300"/>
                    </a14:imgEffect>
                    <a14:imgEffect>
                      <a14:saturation sat="200000"/>
                    </a14:imgEffect>
                  </a14:imgLayer>
                </a14:imgProps>
              </a:ext>
            </a:extLst>
          </a:blip>
          <a:srcRect/>
          <a:stretch>
            <a:fillRect/>
          </a:stretch>
        </p:blipFill>
        <p:spPr bwMode="auto">
          <a:xfrm>
            <a:off x="755576" y="5365457"/>
            <a:ext cx="3168082" cy="1492543"/>
          </a:xfrm>
          <a:prstGeom prst="rect">
            <a:avLst/>
          </a:prstGeom>
          <a:noFill/>
          <a:ln w="9525">
            <a:noFill/>
            <a:miter lim="800000"/>
            <a:headEnd/>
            <a:tailEnd/>
          </a:ln>
        </p:spPr>
      </p:pic>
      <p:pic>
        <p:nvPicPr>
          <p:cNvPr id="84999" name="Рисунок 6"/>
          <p:cNvPicPr>
            <a:picLocks noChangeAspect="1" noChangeArrowheads="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Lst>
          </a:blip>
          <a:srcRect/>
          <a:stretch>
            <a:fillRect/>
          </a:stretch>
        </p:blipFill>
        <p:spPr bwMode="auto">
          <a:xfrm>
            <a:off x="5014586" y="5431426"/>
            <a:ext cx="1357749" cy="1426574"/>
          </a:xfrm>
          <a:prstGeom prst="rect">
            <a:avLst/>
          </a:prstGeom>
          <a:noFill/>
          <a:ln w="9525">
            <a:noFill/>
            <a:miter lim="800000"/>
            <a:headEnd/>
            <a:tailEnd/>
          </a:ln>
        </p:spPr>
      </p:pic>
      <p:sp>
        <p:nvSpPr>
          <p:cNvPr id="9" name="Content Placeholder 22">
            <a:extLst>
              <a:ext uri="{FF2B5EF4-FFF2-40B4-BE49-F238E27FC236}">
                <a16:creationId xmlns:a16="http://schemas.microsoft.com/office/drawing/2014/main" xmlns="" id="{4DA6EE58-D5C5-45A0-B4AB-5A8C2B003E1A}"/>
              </a:ext>
            </a:extLst>
          </p:cNvPr>
          <p:cNvSpPr>
            <a:spLocks noGrp="1"/>
          </p:cNvSpPr>
          <p:nvPr>
            <p:ph idx="1"/>
          </p:nvPr>
        </p:nvSpPr>
        <p:spPr>
          <a:xfrm>
            <a:off x="443464" y="648466"/>
            <a:ext cx="4559425" cy="3979585"/>
          </a:xfrm>
        </p:spPr>
        <p:txBody>
          <a:bodyPr anchor="ctr">
            <a:normAutofit/>
          </a:bodyPr>
          <a:lstStyle/>
          <a:p>
            <a:pPr fontAlgn="base"/>
            <a:r>
              <a:rPr lang="ru-RU" dirty="0" err="1" smtClean="0">
                <a:latin typeface="Times New Roman" panose="02020603050405020304" pitchFamily="18" charset="0"/>
                <a:cs typeface="Times New Roman" panose="02020603050405020304" pitchFamily="18" charset="0"/>
              </a:rPr>
              <a:t>Бүгінгі</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вебинардан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өз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тәжірибеңізге</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алған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идеяларыңызбен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бөлісіңіз</a:t>
            </a:r>
            <a:r>
              <a:rPr lang="ru-RU" dirty="0" smtClean="0">
                <a:latin typeface="Times New Roman" panose="02020603050405020304" pitchFamily="18" charset="0"/>
                <a:cs typeface="Times New Roman" panose="02020603050405020304" pitchFamily="18" charset="0"/>
              </a:rPr>
              <a:t>...</a:t>
            </a:r>
          </a:p>
          <a:p>
            <a:pPr fontAlgn="base"/>
            <a:endParaRPr lang="ru-RU" sz="2000" dirty="0">
              <a:latin typeface="Times New Roman" panose="02020603050405020304" pitchFamily="18" charset="0"/>
              <a:cs typeface="Times New Roman" panose="02020603050405020304" pitchFamily="18" charset="0"/>
            </a:endParaRPr>
          </a:p>
        </p:txBody>
      </p:sp>
      <p:sp>
        <p:nvSpPr>
          <p:cNvPr id="11" name="Заголовок 1">
            <a:extLst>
              <a:ext uri="{FF2B5EF4-FFF2-40B4-BE49-F238E27FC236}">
                <a16:creationId xmlns:a16="http://schemas.microsoft.com/office/drawing/2014/main" xmlns="" id="{813CFD9B-2930-403B-8F98-E4B5D97BCF37}"/>
              </a:ext>
            </a:extLst>
          </p:cNvPr>
          <p:cNvSpPr txBox="1">
            <a:spLocks/>
          </p:cNvSpPr>
          <p:nvPr/>
        </p:nvSpPr>
        <p:spPr>
          <a:xfrm>
            <a:off x="443464" y="68684"/>
            <a:ext cx="4560584" cy="1128068"/>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700" b="1" dirty="0" smtClean="0">
                <a:latin typeface="Times New Roman" panose="02020603050405020304" pitchFamily="18" charset="0"/>
                <a:cs typeface="Times New Roman" panose="02020603050405020304" pitchFamily="18" charset="0"/>
              </a:rPr>
              <a:t>Рефлексия</a:t>
            </a:r>
            <a:r>
              <a:rPr lang="en-US" sz="3700" b="1" dirty="0" smtClean="0"/>
              <a:t/>
            </a:r>
            <a:br>
              <a:rPr lang="en-US" sz="3700" b="1" dirty="0" smtClean="0"/>
            </a:br>
            <a:endParaRPr lang="en-US" sz="3700" b="1" dirty="0"/>
          </a:p>
        </p:txBody>
      </p:sp>
      <p:sp>
        <p:nvSpPr>
          <p:cNvPr id="3" name="Прямоугольник 2"/>
          <p:cNvSpPr/>
          <p:nvPr/>
        </p:nvSpPr>
        <p:spPr>
          <a:xfrm>
            <a:off x="179512" y="4482518"/>
            <a:ext cx="7884462" cy="646331"/>
          </a:xfrm>
          <a:prstGeom prst="rect">
            <a:avLst/>
          </a:prstGeom>
        </p:spPr>
        <p:txBody>
          <a:bodyPr wrap="square">
            <a:spAutoFit/>
          </a:bodyPr>
          <a:lstStyle/>
          <a:p>
            <a:pPr algn="ctr"/>
            <a:r>
              <a:rPr lang="ha-Latn-NG" b="1" u="sng" dirty="0">
                <a:solidFill>
                  <a:schemeClr val="tx2">
                    <a:lumMod val="60000"/>
                    <a:lumOff val="40000"/>
                  </a:schemeClr>
                </a:solidFill>
                <a:latin typeface="Times New Roman" pitchFamily="18" charset="0"/>
                <a:cs typeface="Times New Roman" pitchFamily="18" charset="0"/>
              </a:rPr>
              <a:t>https://docs.google.com/document/d/1RXBznAgoYY9ccLUGuMnJovtBTrIk9KTYcTK5QBJ4OkU/edit</a:t>
            </a:r>
            <a:endParaRPr lang="ru-RU" b="1" u="sng" dirty="0">
              <a:solidFill>
                <a:schemeClr val="tx2">
                  <a:lumMod val="60000"/>
                  <a:lumOff val="40000"/>
                </a:schemeClr>
              </a:solidFill>
              <a:latin typeface="Times New Roman" pitchFamily="18" charset="0"/>
              <a:cs typeface="Times New Roman" pitchFamily="18" charset="0"/>
            </a:endParaRPr>
          </a:p>
        </p:txBody>
      </p:sp>
      <p:sp>
        <p:nvSpPr>
          <p:cNvPr id="2" name="Прямоугольник 1"/>
          <p:cNvSpPr/>
          <p:nvPr/>
        </p:nvSpPr>
        <p:spPr>
          <a:xfrm>
            <a:off x="971600" y="4114222"/>
            <a:ext cx="7742349" cy="461665"/>
          </a:xfrm>
          <a:prstGeom prst="rect">
            <a:avLst/>
          </a:prstGeom>
        </p:spPr>
        <p:txBody>
          <a:bodyPr wrap="square">
            <a:spAutoFit/>
          </a:bodyPr>
          <a:lstStyle/>
          <a:p>
            <a:r>
              <a:rPr lang="en-US" sz="2400" b="1" dirty="0" err="1" smtClean="0">
                <a:solidFill>
                  <a:srgbClr val="00B050"/>
                </a:solidFill>
                <a:latin typeface="Times New Roman" panose="02020603050405020304" pitchFamily="18" charset="0"/>
                <a:cs typeface="Times New Roman" panose="02020603050405020304" pitchFamily="18" charset="0"/>
              </a:rPr>
              <a:t>Google.doks</a:t>
            </a:r>
            <a:r>
              <a:rPr lang="en-US" sz="2400" b="1" dirty="0" smtClean="0">
                <a:solidFill>
                  <a:srgbClr val="00B05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kk-KZ" sz="2400" b="1" dirty="0" smtClean="0">
                <a:latin typeface="Times New Roman" panose="02020603050405020304" pitchFamily="18" charset="0"/>
                <a:cs typeface="Times New Roman" panose="02020603050405020304" pitchFamily="18" charset="0"/>
              </a:rPr>
              <a:t>сілтемесі </a:t>
            </a:r>
            <a:r>
              <a:rPr lang="kk-KZ" sz="2400" b="1" dirty="0">
                <a:latin typeface="Times New Roman" panose="02020603050405020304" pitchFamily="18" charset="0"/>
                <a:cs typeface="Times New Roman" panose="02020603050405020304" pitchFamily="18" charset="0"/>
              </a:rPr>
              <a:t>арқылы </a:t>
            </a:r>
            <a:r>
              <a:rPr lang="kk-KZ" sz="2400" b="1" dirty="0" smtClean="0">
                <a:latin typeface="Times New Roman" panose="02020603050405020304" pitchFamily="18" charset="0"/>
                <a:cs typeface="Times New Roman" panose="02020603050405020304" pitchFamily="18" charset="0"/>
              </a:rPr>
              <a:t>тәжірибе алмасу</a:t>
            </a:r>
            <a:endParaRPr lang="ru-RU" sz="2400" dirty="0"/>
          </a:p>
        </p:txBody>
      </p:sp>
      <p:pic>
        <p:nvPicPr>
          <p:cNvPr id="6146" name="Picture 2" descr="https://img2.pngio.com/mirror-clipart-self-reflection-mirror-self-reflection-transparent-selfreflection-png-1600_1600.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59063" y="404664"/>
            <a:ext cx="3562684" cy="3562684"/>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15840" y="4939866"/>
            <a:ext cx="1648648" cy="1648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hecke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1779</TotalTime>
  <Words>2741</Words>
  <Application>Microsoft Office PowerPoint</Application>
  <PresentationFormat>Экран (4:3)</PresentationFormat>
  <Paragraphs>455</Paragraphs>
  <Slides>34</Slides>
  <Notes>26</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Тапсырма құрастыру кезінде мұғалім не туралы ойлайды?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Қысқа жауапты қажет ететін тапсырма</vt:lpstr>
      <vt:lpstr>Презентация PowerPoint</vt:lpstr>
      <vt:lpstr>Тапсырмаға сараптама жасау</vt:lpstr>
      <vt:lpstr>ЭССЕ</vt:lpstr>
      <vt:lpstr>ЭССЕ</vt:lpstr>
      <vt:lpstr>Презентация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rysbekova_a</dc:creator>
  <cp:lastModifiedBy>lenovo</cp:lastModifiedBy>
  <cp:revision>27</cp:revision>
  <dcterms:created xsi:type="dcterms:W3CDTF">2019-02-07T06:50:26Z</dcterms:created>
  <dcterms:modified xsi:type="dcterms:W3CDTF">2020-11-11T12:39:45Z</dcterms:modified>
</cp:coreProperties>
</file>