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f7332b9a8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f7332b9a8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f7332b9a8_1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f7332b9a8_1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f7332b9a8_1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f7332b9a8_1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f7332b9a8_1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f7332b9a8_1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7f7332b9a8_1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7f7332b9a8_1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f7332b9a8_1_1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f7332b9a8_1_1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f7332b9a8_1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f7332b9a8_1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f7332b9a8_1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f7332b9a8_1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7f7332b9a8_1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7f7332b9a8_1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7f7332b9a8_1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7f7332b9a8_1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f7332b9a8_1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f7332b9a8_1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7f7332b9a8_1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7f7332b9a8_1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7f7332b9a8_1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7f7332b9a8_1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7f7332b9a8_1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7f7332b9a8_1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7f7332b9a8_1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7f7332b9a8_1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7f7332b9a8_1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7f7332b9a8_1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7f7332b9a8_1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7f7332b9a8_1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7f7332b9a8_1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7f7332b9a8_1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7f7332b9a8_1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7f7332b9a8_1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7f7332b9a8_1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7f7332b9a8_1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7f7332b9a8_1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7f7332b9a8_1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7f7332b9a8_1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7f7332b9a8_1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7f7332b9a8_1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7f7332b9a8_1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7f7332b9a8_2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7f7332b9a8_2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7f7332b9a8_2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7f7332b9a8_2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7f7332b9a8_2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7f7332b9a8_2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5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/>
          <p:nvPr>
            <p:ph hasCustomPrompt="1" type="title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51" name="Google Shape;51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op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sz="18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7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8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EDUPAGE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Қашықтан оқыту</a:t>
            </a:r>
            <a:endParaRPr/>
          </a:p>
        </p:txBody>
      </p:sp>
      <p:sp>
        <p:nvSpPr>
          <p:cNvPr id="59" name="Google Shape;59;p13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93325" y="4413300"/>
            <a:ext cx="1958225" cy="73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896475" cy="84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1325"/>
            <a:ext cx="9144000" cy="4527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5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12756"/>
            <a:ext cx="9144000" cy="4517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07975"/>
            <a:ext cx="9144000" cy="4527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7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07975"/>
            <a:ext cx="9144000" cy="4527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96602"/>
            <a:ext cx="9143999" cy="47502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9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96602"/>
            <a:ext cx="9143999" cy="4750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99298"/>
            <a:ext cx="9144002" cy="49449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0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2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8" name="Google Shape;11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22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25" name="Google Shape;12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23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2" name="Google Shape;13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5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Google Shape;14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2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53" name="Google Shape;15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27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60" name="Google Shape;16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8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67" name="Google Shape;16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29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74" name="Google Shape;17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30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81" name="Google Shape;18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3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88" name="Google Shape;18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32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95" name="Google Shape;19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33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02" name="Google Shape;20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675"/>
            <a:ext cx="9144000" cy="50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3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09" name="Google Shape;209;p34"/>
          <p:cNvPicPr preferRelativeResize="0"/>
          <p:nvPr/>
        </p:nvPicPr>
        <p:blipFill rotWithShape="1">
          <a:blip r:embed="rId3">
            <a:alphaModFix/>
          </a:blip>
          <a:srcRect b="0" l="8020" r="0" t="0"/>
          <a:stretch/>
        </p:blipFill>
        <p:spPr>
          <a:xfrm>
            <a:off x="-8525" y="61075"/>
            <a:ext cx="9161041" cy="502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35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16" name="Google Shape;21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4760"/>
            <a:ext cx="9143999" cy="5033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3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23" name="Google Shape;223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3500"/>
            <a:ext cx="9144000" cy="501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37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30" name="Google Shape;23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3500"/>
            <a:ext cx="9144000" cy="501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38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237" name="Google Shape;237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0800"/>
            <a:ext cx="9144000" cy="504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9"/>
          <p:cNvSpPr txBox="1"/>
          <p:nvPr>
            <p:ph type="title"/>
          </p:nvPr>
        </p:nvSpPr>
        <p:spPr>
          <a:xfrm>
            <a:off x="311700" y="22043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ІСКЕ СӘТ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F9D58"/>
      </a:accent4>
      <a:accent5>
        <a:srgbClr val="01AFD1"/>
      </a:accent5>
      <a:accent6>
        <a:srgbClr val="9C27B0"/>
      </a:accent6>
      <a:hlink>
        <a:srgbClr val="01AFD1"/>
      </a:hlink>
      <a:folHlink>
        <a:srgbClr val="01AF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