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0" r:id="rId4"/>
    <p:sldId id="261" r:id="rId5"/>
    <p:sldId id="258" r:id="rId6"/>
    <p:sldId id="262" r:id="rId7"/>
    <p:sldId id="263" r:id="rId8"/>
    <p:sldId id="259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8" d="100"/>
          <a:sy n="118" d="100"/>
        </p:scale>
        <p:origin x="-246" y="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847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829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859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384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714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696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20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840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652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721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191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3C9A4-7E3F-46F3-84AA-F57B243C4218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0814E-A311-4233-ABA8-C0DB5CBF9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466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kk.wikipedia.org/wiki/Microsoft_Word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kk.wikipedia.org/w/index.php?title=PostScript&amp;action=edit&amp;redlink=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kk.wikipedia.org/w/index.php?title=RTF&amp;action=edit&amp;redlink=1" TargetMode="External"/><Relationship Id="rId5" Type="http://schemas.openxmlformats.org/officeDocument/2006/relationships/hyperlink" Target="https://kk.wikipedia.org/wiki/PDF" TargetMode="External"/><Relationship Id="rId10" Type="http://schemas.openxmlformats.org/officeDocument/2006/relationships/hyperlink" Target="https://kk.wikipedia.org/w/index.php?title=Microsoft_PowerPoint&amp;action=edit&amp;redlink=1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s://kk.wikipedia.org/wiki/Microsoft_Exce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62793" y="5089220"/>
            <a:ext cx="4060556" cy="862130"/>
          </a:xfrm>
        </p:spPr>
        <p:txBody>
          <a:bodyPr>
            <a:noAutofit/>
          </a:bodyPr>
          <a:lstStyle/>
          <a:p>
            <a:r>
              <a:rPr lang="kk-KZ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kk-KZ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нформатика пәнінің мұғалімі:</a:t>
            </a:r>
          </a:p>
          <a:p>
            <a:r>
              <a:rPr lang="kk-KZ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Мұханова</a:t>
            </a:r>
            <a:r>
              <a:rPr lang="kk-KZ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Меруерт </a:t>
            </a:r>
            <a:r>
              <a:rPr lang="kk-KZ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Базарбаевна</a:t>
            </a:r>
            <a:endParaRPr lang="kk-KZ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47057" y="1752099"/>
            <a:ext cx="934234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Қашықтықтан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кезеңінде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бөлім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жиынтық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(БЖБ)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тоқсандық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жиынтық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(ТЖБ) </a:t>
            </a:r>
            <a:r>
              <a:rPr lang="ru-RU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жүргізудің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kk-KZ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иімді платформалары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46915" y="11851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Маңғыстау облысы</a:t>
            </a:r>
          </a:p>
          <a:p>
            <a:r>
              <a:rPr lang="kk-KZ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Маңғыстау ауданы</a:t>
            </a:r>
          </a:p>
          <a:p>
            <a:r>
              <a:rPr lang="kk-KZ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kk-KZ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Нұн</a:t>
            </a:r>
            <a:r>
              <a:rPr lang="kk-KZ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Жұбаев атындағы орта мектеп» ММ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25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1314" t="35926" r="43813" b="7324"/>
          <a:stretch/>
        </p:blipFill>
        <p:spPr>
          <a:xfrm>
            <a:off x="366794" y="3408688"/>
            <a:ext cx="5088610" cy="36182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017" t="202" r="2881" b="5288"/>
          <a:stretch/>
        </p:blipFill>
        <p:spPr>
          <a:xfrm>
            <a:off x="6657477" y="803246"/>
            <a:ext cx="4981751" cy="2754460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1272" r="1991" b="17724"/>
          <a:stretch/>
        </p:blipFill>
        <p:spPr>
          <a:xfrm>
            <a:off x="6777534" y="4445621"/>
            <a:ext cx="4861694" cy="23247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42820" y="0"/>
            <a:ext cx="860156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1- платформа </a:t>
            </a:r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Google </a:t>
            </a:r>
            <a:r>
              <a:rPr lang="ru-R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kk-KZ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орм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5544996" y="3466914"/>
            <a:ext cx="1022888" cy="41237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8043089" y="3845239"/>
            <a:ext cx="756649" cy="41237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66793" y="587783"/>
            <a:ext cx="6096000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b="1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Google</a:t>
            </a:r>
            <a:r>
              <a:rPr lang="ru-RU" b="1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— Америка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қоғамдық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корпорациясына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тиесілі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кеңейтілген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іздеу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жүйесі.Танымалдығы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бойынша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бірінші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орында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тұр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айына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41 млрд 345 млн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сұраныс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қабылдайды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25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миллиардтан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астам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веб-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беттерді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индекстейді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ақпараттарды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191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тілде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іздеу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мүмкіндігіне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ие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Google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іздеу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жүйесі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5" tooltip="PDF"/>
              </a:rPr>
              <a:t>PDF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 </a:t>
            </a:r>
            <a:r>
              <a:rPr lang="ru-RU" dirty="0">
                <a:solidFill>
                  <a:srgbClr val="A55858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6" tooltip="RTF (мұндай бет жоқ)"/>
              </a:rPr>
              <a:t>RTF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 </a:t>
            </a:r>
            <a:r>
              <a:rPr lang="ru-RU" dirty="0" err="1">
                <a:solidFill>
                  <a:srgbClr val="A55858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7" tooltip="PostScript (мұндай бет жоқ)"/>
              </a:rPr>
              <a:t>PostScript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 </a:t>
            </a:r>
            <a:r>
              <a:rPr lang="ru-RU" dirty="0" err="1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8" tooltip="Microsoft Word"/>
              </a:rPr>
              <a:t>Microsoft</a:t>
            </a:r>
            <a:r>
              <a:rPr lang="ru-RU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8" tooltip="Microsoft Word"/>
              </a:rPr>
              <a:t> </a:t>
            </a:r>
            <a:r>
              <a:rPr lang="ru-RU" dirty="0" err="1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8" tooltip="Microsoft Word"/>
              </a:rPr>
              <a:t>Word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 </a:t>
            </a:r>
            <a:r>
              <a:rPr lang="ru-RU" dirty="0" err="1">
                <a:solidFill>
                  <a:srgbClr val="0B008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9" tooltip="Microsoft Excel"/>
              </a:rPr>
              <a:t>Microsoft</a:t>
            </a:r>
            <a:r>
              <a:rPr lang="ru-RU" dirty="0">
                <a:solidFill>
                  <a:srgbClr val="0B008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9" tooltip="Microsoft Excel"/>
              </a:rPr>
              <a:t> </a:t>
            </a:r>
            <a:r>
              <a:rPr lang="ru-RU" dirty="0" err="1">
                <a:solidFill>
                  <a:srgbClr val="0B008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9" tooltip="Microsoft Excel"/>
              </a:rPr>
              <a:t>Excel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 </a:t>
            </a:r>
            <a:r>
              <a:rPr lang="ru-RU" dirty="0" err="1">
                <a:solidFill>
                  <a:srgbClr val="A55858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10" tooltip="Microsoft PowerPoint (мұндай бет жоқ)"/>
              </a:rPr>
              <a:t>Microsoft</a:t>
            </a:r>
            <a:r>
              <a:rPr lang="ru-RU" dirty="0">
                <a:solidFill>
                  <a:srgbClr val="A55858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10" tooltip="Microsoft PowerPoint (мұндай бет жоқ)"/>
              </a:rPr>
              <a:t> </a:t>
            </a:r>
            <a:r>
              <a:rPr lang="ru-RU" dirty="0" err="1">
                <a:solidFill>
                  <a:srgbClr val="A55858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10" tooltip="Microsoft PowerPoint (мұндай бет жоқ)"/>
              </a:rPr>
              <a:t>PowerPoint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және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т. б.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форматтағы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құжаттарды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тауып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беру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мүмкіндігіне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ие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17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144" t="-1131" r="1356" b="22247"/>
          <a:stretch/>
        </p:blipFill>
        <p:spPr>
          <a:xfrm>
            <a:off x="0" y="3788858"/>
            <a:ext cx="6205702" cy="28228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969" t="606" r="605" b="9885"/>
          <a:stretch/>
        </p:blipFill>
        <p:spPr>
          <a:xfrm>
            <a:off x="5099005" y="0"/>
            <a:ext cx="7092995" cy="3626603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 rot="18475676">
            <a:off x="6492298" y="5165839"/>
            <a:ext cx="3275338" cy="4959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88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161" t="1" r="2119" b="6166"/>
          <a:stretch/>
        </p:blipFill>
        <p:spPr>
          <a:xfrm>
            <a:off x="123986" y="3112439"/>
            <a:ext cx="5997844" cy="32728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8093" t="15576" r="29830" b="44856"/>
          <a:stretch/>
        </p:blipFill>
        <p:spPr>
          <a:xfrm>
            <a:off x="6741372" y="230688"/>
            <a:ext cx="5450628" cy="28817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033" t="9925" r="9492" b="6420"/>
          <a:stretch/>
        </p:blipFill>
        <p:spPr>
          <a:xfrm>
            <a:off x="7282178" y="3828080"/>
            <a:ext cx="4909822" cy="2610107"/>
          </a:xfrm>
          <a:prstGeom prst="rect">
            <a:avLst/>
          </a:prstGeom>
        </p:spPr>
      </p:pic>
      <p:sp>
        <p:nvSpPr>
          <p:cNvPr id="5" name="Стрелка вправо 4"/>
          <p:cNvSpPr/>
          <p:nvPr/>
        </p:nvSpPr>
        <p:spPr>
          <a:xfrm rot="19329321">
            <a:off x="5393341" y="1876796"/>
            <a:ext cx="1456980" cy="54244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 rot="550135">
            <a:off x="6553688" y="5717793"/>
            <a:ext cx="1456980" cy="54244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51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3332135" cy="46166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ru-RU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867787" y="0"/>
            <a:ext cx="382027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Quizizz.com</a:t>
            </a:r>
            <a:endParaRPr lang="ru-RU" sz="5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72" t="4497" r="1610" b="11168"/>
          <a:stretch/>
        </p:blipFill>
        <p:spPr>
          <a:xfrm>
            <a:off x="313488" y="461665"/>
            <a:ext cx="4196520" cy="20488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763" t="5402" r="2500" b="5741"/>
          <a:stretch/>
        </p:blipFill>
        <p:spPr>
          <a:xfrm>
            <a:off x="1761963" y="2972155"/>
            <a:ext cx="5496089" cy="28383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31780" t="14220" r="33009" b="23829"/>
          <a:stretch/>
        </p:blipFill>
        <p:spPr>
          <a:xfrm>
            <a:off x="7449519" y="2090284"/>
            <a:ext cx="4608162" cy="455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2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466" t="9699" r="8856" b="11845"/>
          <a:stretch/>
        </p:blipFill>
        <p:spPr>
          <a:xfrm>
            <a:off x="-1" y="0"/>
            <a:ext cx="5808603" cy="29904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5211" r="1229" b="5289"/>
          <a:stretch/>
        </p:blipFill>
        <p:spPr>
          <a:xfrm>
            <a:off x="2322963" y="2990484"/>
            <a:ext cx="4997148" cy="26622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381" r="2118" b="5967"/>
          <a:stretch/>
        </p:blipFill>
        <p:spPr>
          <a:xfrm>
            <a:off x="7320111" y="4006392"/>
            <a:ext cx="4871889" cy="264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57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-1017" t="8794" r="2754" b="6871"/>
          <a:stretch/>
        </p:blipFill>
        <p:spPr>
          <a:xfrm>
            <a:off x="2867184" y="0"/>
            <a:ext cx="5796368" cy="27969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t="9924" b="29481"/>
          <a:stretch/>
        </p:blipFill>
        <p:spPr>
          <a:xfrm>
            <a:off x="232473" y="2944677"/>
            <a:ext cx="12192000" cy="415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99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9863" y="1898063"/>
            <a:ext cx="8477574" cy="1446550"/>
          </a:xfrm>
          <a:prstGeom prst="rect">
            <a:avLst/>
          </a:prstGeom>
          <a:solidFill>
            <a:srgbClr val="FF0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3 - </a:t>
            </a:r>
            <a:r>
              <a:rPr lang="ru-RU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</a:t>
            </a:r>
          </a:p>
          <a:p>
            <a:pPr algn="ctr"/>
            <a:r>
              <a:rPr lang="en-US" sz="4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EaSyclass</a:t>
            </a:r>
            <a:endParaRPr lang="ru-RU" sz="4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39863" y="3610059"/>
            <a:ext cx="8477574" cy="1446550"/>
          </a:xfrm>
          <a:prstGeom prst="rect">
            <a:avLst/>
          </a:prstGeom>
          <a:solidFill>
            <a:srgbClr val="FF0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платформа</a:t>
            </a:r>
          </a:p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Kahoot.com</a:t>
            </a:r>
            <a:endParaRPr lang="ru-RU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9863" y="5347240"/>
            <a:ext cx="8477574" cy="1446550"/>
          </a:xfrm>
          <a:prstGeom prst="rect">
            <a:avLst/>
          </a:prstGeom>
          <a:solidFill>
            <a:srgbClr val="FF0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платформа</a:t>
            </a:r>
          </a:p>
          <a:p>
            <a:pPr algn="ctr"/>
            <a:r>
              <a:rPr lang="en-US" sz="4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Pollie</a:t>
            </a:r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қосымшасы</a:t>
            </a:r>
            <a:endParaRPr lang="ru-RU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6427" y="526941"/>
            <a:ext cx="10089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Сонымен бірге  </a:t>
            </a:r>
            <a:r>
              <a:rPr lang="kk-K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викториналық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сұрақтар </a:t>
            </a:r>
            <a:r>
              <a:rPr lang="kk-KZ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дайындауға немесе 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кері байланыс алуға төмендегідей платформаларды   қолдануға болады.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83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111</Words>
  <Application>Microsoft Office PowerPoint</Application>
  <PresentationFormat>Произвольный</PresentationFormat>
  <Paragraphs>18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сш4</dc:creator>
  <cp:lastModifiedBy>Рамазан</cp:lastModifiedBy>
  <cp:revision>19</cp:revision>
  <dcterms:created xsi:type="dcterms:W3CDTF">2020-08-09T14:14:45Z</dcterms:created>
  <dcterms:modified xsi:type="dcterms:W3CDTF">2020-08-12T12:01:22Z</dcterms:modified>
</cp:coreProperties>
</file>