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9" r:id="rId3"/>
    <p:sldId id="257" r:id="rId4"/>
    <p:sldId id="256" r:id="rId5"/>
    <p:sldId id="258" r:id="rId6"/>
    <p:sldId id="261" r:id="rId7"/>
    <p:sldId id="262" r:id="rId8"/>
    <p:sldId id="263" r:id="rId9"/>
    <p:sldId id="265" r:id="rId10"/>
    <p:sldId id="264" r:id="rId11"/>
    <p:sldId id="266" r:id="rId12"/>
    <p:sldId id="270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88640"/>
            <a:ext cx="7992888" cy="4896544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/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>Учитель                                                </a:t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>русского языка и литературы</a:t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/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>Магамедрасулова                                                                 Аида Тагиевна</a:t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/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>КГУ «</a:t>
            </a:r>
            <a:r>
              <a:rPr lang="en-US" sz="3200" b="1" dirty="0" smtClean="0">
                <a:solidFill>
                  <a:srgbClr val="C00000"/>
                </a:solidFill>
              </a:rPr>
              <a:t>IT</a:t>
            </a:r>
            <a:r>
              <a:rPr lang="ru-RU" sz="3200" b="1" dirty="0" smtClean="0">
                <a:solidFill>
                  <a:srgbClr val="C00000"/>
                </a:solidFill>
              </a:rPr>
              <a:t> лицей»                                                               г. Актау</a:t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/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>2020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93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7" y="260648"/>
            <a:ext cx="4968553" cy="5256584"/>
          </a:xfrm>
        </p:spPr>
        <p:txBody>
          <a:bodyPr>
            <a:normAutofit fontScale="90000"/>
          </a:bodyPr>
          <a:lstStyle/>
          <a:p>
            <a:pPr algn="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Способы подачи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учебного материала                            по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русскому языку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литературе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на интерактивной платформе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>
                <a:latin typeface="Times New Roman" pitchFamily="18" charset="0"/>
                <a:cs typeface="Times New Roman" pitchFamily="18" charset="0"/>
              </a:rPr>
              <a:t>Google Classroom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1"/>
            <a:ext cx="2758629" cy="2004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24944"/>
            <a:ext cx="338437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018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4" y="2780928"/>
            <a:ext cx="83884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Google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Класс – интерактивная платформа учебных заведений  и пользователей личных аккаунтов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Google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 В нем можно создавать курсы( классы),  а также назначать  и проверять задания. Он экономит время, упрощает организацию учебного процесса и коммуникацию с учащимися.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2831"/>
            <a:ext cx="4078787" cy="2442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650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404664"/>
            <a:ext cx="8424936" cy="5256584"/>
          </a:xfrm>
        </p:spPr>
        <p:txBody>
          <a:bodyPr>
            <a:normAutofit fontScale="92500" lnSpcReduction="10000"/>
          </a:bodyPr>
          <a:lstStyle/>
          <a:p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Моя работа на платформе                                                              во время дистанционного обучения:</a:t>
            </a:r>
          </a:p>
          <a:p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создание классов/курсов для обучения;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организация записи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учащихся на курс;</a:t>
            </a: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 загрузка учебного материала, выбор ресурсов обучения</a:t>
            </a: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4) установка форм для эффективного выполнения заданий учениками;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5) оценивание заданий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учащихся и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отслеживание прогресса учеников; 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6) организация общения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учащихся.</a:t>
            </a:r>
          </a:p>
        </p:txBody>
      </p:sp>
    </p:spTree>
    <p:extLst>
      <p:ext uri="{BB962C8B-B14F-4D97-AF65-F5344CB8AC3E}">
        <p14:creationId xmlns:p14="http://schemas.microsoft.com/office/powerpoint/2010/main" val="44072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08720"/>
            <a:ext cx="8435280" cy="471338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Важное условие работы учителя                                            на платформе – это адаптация учебного материала к условиям дистанционного обучения. Для выполнения данного условия платформа предлагает универсальные опции и ряд инструментов для выбора учебных ресурсов и формирования заданий и его оценивания.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001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507288" cy="6009531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Структура дистанционного курса на платформе </a:t>
            </a:r>
            <a:r>
              <a:rPr lang="ru-RU" b="1" dirty="0" err="1"/>
              <a:t>Google</a:t>
            </a:r>
            <a:r>
              <a:rPr lang="ru-RU" b="1" dirty="0"/>
              <a:t> </a:t>
            </a:r>
            <a:r>
              <a:rPr lang="ru-RU" b="1" dirty="0" err="1"/>
              <a:t>Classroom</a:t>
            </a:r>
            <a:endParaRPr lang="ru-RU" b="1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50597"/>
            <a:ext cx="3096344" cy="4900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57" y="1326511"/>
            <a:ext cx="3530600" cy="5198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652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4008" y="332656"/>
            <a:ext cx="3754760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Основная опция для работы по теме урока – это опция «Задания» 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476672"/>
            <a:ext cx="4032448" cy="5582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76872"/>
            <a:ext cx="3802851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006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  Как </a:t>
            </a:r>
            <a:r>
              <a:rPr lang="ru-RU" dirty="0"/>
              <a:t>контролировать изучение материала</a:t>
            </a:r>
            <a:r>
              <a:rPr lang="ru-RU" dirty="0" smtClean="0"/>
              <a:t>?</a:t>
            </a:r>
            <a:endParaRPr lang="ru-RU" dirty="0"/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40768"/>
            <a:ext cx="6768752" cy="4608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174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332656"/>
            <a:ext cx="6984776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254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80"/>
            <a:ext cx="7344816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470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715200" cy="41805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Обратная связь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08720"/>
            <a:ext cx="8363531" cy="48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431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7772400" cy="1872208"/>
          </a:xfrm>
        </p:spPr>
        <p:txBody>
          <a:bodyPr>
            <a:noAutofit/>
          </a:bodyPr>
          <a:lstStyle/>
          <a:p>
            <a:r>
              <a:rPr lang="ru-RU" sz="2800" dirty="0" smtClean="0"/>
              <a:t>Инструментарий ученика                                                    для выполнения задания</a:t>
            </a:r>
            <a:br>
              <a:rPr lang="ru-RU" sz="2800" dirty="0" smtClean="0"/>
            </a:br>
            <a:r>
              <a:rPr lang="ru-RU" sz="2800" dirty="0" smtClean="0"/>
              <a:t>позволяет ему  редактировать                                отправленный учителем документ</a:t>
            </a:r>
            <a:endParaRPr lang="ru-RU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420888"/>
            <a:ext cx="3888432" cy="2279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682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548680"/>
            <a:ext cx="8147248" cy="5577483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                     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                  Спасибо за внимание!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48680"/>
            <a:ext cx="3554500" cy="3346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400" y="764704"/>
            <a:ext cx="2520280" cy="3515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850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450</TotalTime>
  <Words>177</Words>
  <Application>Microsoft Office PowerPoint</Application>
  <PresentationFormat>Экран (4:3)</PresentationFormat>
  <Paragraphs>26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Учитель                                                 русского языка и литературы  Магамедрасулова                                                                 Аида Тагиевна  КГУ «IT лицей»                                                               г. Актау  2020</vt:lpstr>
      <vt:lpstr>  Способы подачи  учебного материала                            по русскому языку                                             и литературе                                                    на интерактивной платформе Google Classroom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Обратная связь</vt:lpstr>
      <vt:lpstr>Инструментарий ученика                                                    для выполнения задания позволяет ему  редактировать                                отправленный учителем документ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Друг</dc:creator>
  <cp:lastModifiedBy>Пользователь Windows</cp:lastModifiedBy>
  <cp:revision>26</cp:revision>
  <dcterms:created xsi:type="dcterms:W3CDTF">2020-08-12T16:20:21Z</dcterms:created>
  <dcterms:modified xsi:type="dcterms:W3CDTF">2020-08-14T04:39:04Z</dcterms:modified>
</cp:coreProperties>
</file>