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1" r:id="rId5"/>
    <p:sldId id="260" r:id="rId6"/>
    <p:sldId id="265" r:id="rId7"/>
    <p:sldId id="264" r:id="rId8"/>
    <p:sldId id="263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1" d="100"/>
          <a:sy n="71" d="100"/>
        </p:scale>
        <p:origin x="-135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 descr="Диаграмма ответов в Формах. Вопрос: 1. Сіздің педагогикалық еңбек өтіліңіз қанша жыл?. Количество ответов: 420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Диаграмма ответов в Формах. Вопрос: 1. Сіздің педагогикалық еңбек өтіліңіз қанша жыл?. Количество ответов: 420&amp;nbsp;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/>
          <a:srcRect t="36914"/>
          <a:stretch>
            <a:fillRect/>
          </a:stretch>
        </p:blipFill>
        <p:spPr bwMode="auto">
          <a:xfrm>
            <a:off x="214282" y="1928802"/>
            <a:ext cx="8786874" cy="415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72066" y="4643446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107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5143512"/>
            <a:ext cx="857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65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3108" y="414338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57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43174" y="307181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72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43372" y="2857496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72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14942" y="3357562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47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10" y="357166"/>
            <a:ext cx="7967694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kk-KZ" sz="3200" b="1" dirty="0" smtClean="0">
                <a:solidFill>
                  <a:srgbClr val="002060"/>
                </a:solidFill>
              </a:rPr>
              <a:t>ҚБ қазіргі қолданылуына қысқаша шолу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85984" y="1214422"/>
            <a:ext cx="509177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kk-KZ" sz="2400" b="1" dirty="0" smtClean="0"/>
              <a:t>Қосжанова Тұрсынкүл Төлепқызы</a:t>
            </a:r>
            <a:endParaRPr lang="ru-RU" sz="2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3609" t="40597" r="22584" b="18945"/>
          <a:stretch>
            <a:fillRect/>
          </a:stretch>
        </p:blipFill>
        <p:spPr bwMode="auto">
          <a:xfrm>
            <a:off x="285720" y="1500174"/>
            <a:ext cx="8712261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786182" y="2643182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185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00496" y="4500570"/>
            <a:ext cx="9258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117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48" y="3714752"/>
            <a:ext cx="6693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11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3432" t="35400" r="34663" b="52148"/>
          <a:stretch>
            <a:fillRect/>
          </a:stretch>
        </p:blipFill>
        <p:spPr bwMode="auto">
          <a:xfrm>
            <a:off x="428596" y="500042"/>
            <a:ext cx="835824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 l="24194" t="34918" r="25293" b="52929"/>
          <a:stretch>
            <a:fillRect/>
          </a:stretch>
        </p:blipFill>
        <p:spPr bwMode="auto">
          <a:xfrm>
            <a:off x="357158" y="1928802"/>
            <a:ext cx="8450095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 l="23646" t="27496" r="23380" b="30469"/>
          <a:stretch>
            <a:fillRect/>
          </a:stretch>
        </p:blipFill>
        <p:spPr bwMode="auto">
          <a:xfrm>
            <a:off x="357158" y="3286124"/>
            <a:ext cx="842968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214810" y="5500702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 smtClean="0">
                <a:solidFill>
                  <a:srgbClr val="FF0000"/>
                </a:solidFill>
              </a:rPr>
              <a:t>203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00232" y="550070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 smtClean="0">
                <a:solidFill>
                  <a:srgbClr val="FF0000"/>
                </a:solidFill>
              </a:rPr>
              <a:t>86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4286256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 smtClean="0">
                <a:solidFill>
                  <a:srgbClr val="FF0000"/>
                </a:solidFill>
              </a:rPr>
              <a:t>102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14744" y="4214818"/>
            <a:ext cx="530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 smtClean="0">
                <a:solidFill>
                  <a:srgbClr val="FF0000"/>
                </a:solidFill>
              </a:rPr>
              <a:t>109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3060" t="45500" r="31470" b="17950"/>
          <a:stretch>
            <a:fillRect/>
          </a:stretch>
        </p:blipFill>
        <p:spPr bwMode="auto">
          <a:xfrm>
            <a:off x="285720" y="357166"/>
            <a:ext cx="850112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571868" y="1071546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203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72066" y="207167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27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3071810"/>
            <a:ext cx="646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190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3060" t="36133" r="33016" b="22851"/>
          <a:stretch>
            <a:fillRect/>
          </a:stretch>
        </p:blipFill>
        <p:spPr bwMode="auto">
          <a:xfrm>
            <a:off x="428596" y="2357430"/>
            <a:ext cx="842968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928662" y="714356"/>
            <a:ext cx="6952096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Краткий обзор о  ходе и применений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  </a:t>
            </a:r>
            <a:r>
              <a:rPr lang="ru-RU" sz="3200" b="1" dirty="0" err="1" smtClean="0">
                <a:solidFill>
                  <a:srgbClr val="002060"/>
                </a:solidFill>
              </a:rPr>
              <a:t>формативного</a:t>
            </a:r>
            <a:r>
              <a:rPr lang="ru-RU" sz="3200" b="1" dirty="0" smtClean="0">
                <a:solidFill>
                  <a:srgbClr val="002060"/>
                </a:solidFill>
              </a:rPr>
              <a:t> оценивания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72066" y="364331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4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14942" y="485776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00562" y="55721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3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14612" y="378619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6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3060" t="40039" r="23133" b="19922"/>
          <a:stretch>
            <a:fillRect/>
          </a:stretch>
        </p:blipFill>
        <p:spPr bwMode="auto">
          <a:xfrm>
            <a:off x="285720" y="428604"/>
            <a:ext cx="857256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23060" t="43945" r="33016" b="44336"/>
          <a:stretch>
            <a:fillRect/>
          </a:stretch>
        </p:blipFill>
        <p:spPr bwMode="auto">
          <a:xfrm>
            <a:off x="285720" y="3929066"/>
            <a:ext cx="857256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 l="23096" t="40235" r="20900" b="49023"/>
          <a:stretch>
            <a:fillRect/>
          </a:stretch>
        </p:blipFill>
        <p:spPr bwMode="auto">
          <a:xfrm>
            <a:off x="285720" y="5072074"/>
            <a:ext cx="864399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000232" y="164305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10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28926" y="307181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3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57686" y="25717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3060" t="36133" r="24780" b="24804"/>
          <a:stretch>
            <a:fillRect/>
          </a:stretch>
        </p:blipFill>
        <p:spPr bwMode="auto">
          <a:xfrm>
            <a:off x="285720" y="214290"/>
            <a:ext cx="857256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23096" t="43164" r="26940" b="17773"/>
          <a:stretch>
            <a:fillRect/>
          </a:stretch>
        </p:blipFill>
        <p:spPr bwMode="auto">
          <a:xfrm>
            <a:off x="285720" y="3286124"/>
            <a:ext cx="857256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143108" y="207167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6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221455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3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868" y="85723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4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1357298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b="1" dirty="0" smtClean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478632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5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57422" y="578645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7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471488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3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1283</TotalTime>
  <Words>47</Words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</cp:revision>
  <dcterms:created xsi:type="dcterms:W3CDTF">2020-11-07T07:03:39Z</dcterms:created>
  <dcterms:modified xsi:type="dcterms:W3CDTF">2020-11-08T18:38:25Z</dcterms:modified>
</cp:coreProperties>
</file>